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357" r:id="rId5"/>
    <p:sldId id="356" r:id="rId6"/>
    <p:sldId id="355" r:id="rId7"/>
    <p:sldId id="259" r:id="rId8"/>
    <p:sldId id="358" r:id="rId9"/>
    <p:sldId id="360" r:id="rId10"/>
    <p:sldId id="359" r:id="rId11"/>
    <p:sldId id="260" r:id="rId12"/>
    <p:sldId id="363" r:id="rId13"/>
    <p:sldId id="362" r:id="rId14"/>
    <p:sldId id="361" r:id="rId15"/>
    <p:sldId id="261" r:id="rId16"/>
    <p:sldId id="366" r:id="rId17"/>
    <p:sldId id="365" r:id="rId18"/>
    <p:sldId id="364" r:id="rId19"/>
    <p:sldId id="262" r:id="rId20"/>
    <p:sldId id="337" r:id="rId21"/>
    <p:sldId id="336" r:id="rId22"/>
    <p:sldId id="263" r:id="rId23"/>
    <p:sldId id="264" r:id="rId24"/>
    <p:sldId id="265" r:id="rId25"/>
    <p:sldId id="266" r:id="rId26"/>
    <p:sldId id="267" r:id="rId27"/>
    <p:sldId id="339" r:id="rId28"/>
    <p:sldId id="338" r:id="rId29"/>
    <p:sldId id="268" r:id="rId30"/>
    <p:sldId id="341" r:id="rId31"/>
    <p:sldId id="340" r:id="rId32"/>
    <p:sldId id="269" r:id="rId33"/>
    <p:sldId id="343" r:id="rId34"/>
    <p:sldId id="342" r:id="rId35"/>
    <p:sldId id="270" r:id="rId36"/>
    <p:sldId id="345" r:id="rId37"/>
    <p:sldId id="344" r:id="rId38"/>
    <p:sldId id="271" r:id="rId39"/>
    <p:sldId id="272" r:id="rId40"/>
    <p:sldId id="347" r:id="rId41"/>
    <p:sldId id="346" r:id="rId42"/>
    <p:sldId id="273" r:id="rId43"/>
    <p:sldId id="348" r:id="rId44"/>
    <p:sldId id="349" r:id="rId45"/>
    <p:sldId id="274" r:id="rId46"/>
    <p:sldId id="275" r:id="rId47"/>
    <p:sldId id="352" r:id="rId48"/>
    <p:sldId id="354" r:id="rId49"/>
    <p:sldId id="353" r:id="rId50"/>
    <p:sldId id="276" r:id="rId51"/>
    <p:sldId id="277" r:id="rId52"/>
    <p:sldId id="278" r:id="rId53"/>
    <p:sldId id="351" r:id="rId54"/>
    <p:sldId id="350" r:id="rId55"/>
    <p:sldId id="279" r:id="rId56"/>
    <p:sldId id="280" r:id="rId57"/>
    <p:sldId id="281" r:id="rId58"/>
    <p:sldId id="282" r:id="rId59"/>
    <p:sldId id="283" r:id="rId60"/>
    <p:sldId id="284" r:id="rId61"/>
    <p:sldId id="285" r:id="rId62"/>
    <p:sldId id="286" r:id="rId63"/>
    <p:sldId id="287" r:id="rId64"/>
    <p:sldId id="288" r:id="rId65"/>
    <p:sldId id="289" r:id="rId66"/>
    <p:sldId id="290" r:id="rId67"/>
    <p:sldId id="291" r:id="rId68"/>
    <p:sldId id="292" r:id="rId69"/>
    <p:sldId id="293" r:id="rId70"/>
    <p:sldId id="294" r:id="rId71"/>
    <p:sldId id="295" r:id="rId72"/>
    <p:sldId id="296" r:id="rId73"/>
    <p:sldId id="297" r:id="rId74"/>
    <p:sldId id="298" r:id="rId75"/>
    <p:sldId id="299" r:id="rId76"/>
    <p:sldId id="300" r:id="rId77"/>
    <p:sldId id="301" r:id="rId78"/>
    <p:sldId id="302" r:id="rId79"/>
    <p:sldId id="303" r:id="rId80"/>
    <p:sldId id="304" r:id="rId81"/>
    <p:sldId id="305" r:id="rId82"/>
    <p:sldId id="306" r:id="rId83"/>
    <p:sldId id="307" r:id="rId84"/>
    <p:sldId id="308" r:id="rId85"/>
    <p:sldId id="309" r:id="rId86"/>
    <p:sldId id="310" r:id="rId87"/>
    <p:sldId id="311" r:id="rId88"/>
    <p:sldId id="312" r:id="rId89"/>
    <p:sldId id="313" r:id="rId90"/>
    <p:sldId id="314" r:id="rId91"/>
    <p:sldId id="315" r:id="rId92"/>
    <p:sldId id="316" r:id="rId93"/>
    <p:sldId id="317" r:id="rId94"/>
    <p:sldId id="318" r:id="rId95"/>
    <p:sldId id="319" r:id="rId96"/>
    <p:sldId id="321" r:id="rId97"/>
    <p:sldId id="320" r:id="rId98"/>
    <p:sldId id="322" r:id="rId99"/>
    <p:sldId id="323" r:id="rId100"/>
    <p:sldId id="324" r:id="rId101"/>
    <p:sldId id="325" r:id="rId102"/>
    <p:sldId id="326" r:id="rId103"/>
    <p:sldId id="327" r:id="rId104"/>
    <p:sldId id="328" r:id="rId105"/>
    <p:sldId id="329" r:id="rId106"/>
    <p:sldId id="330" r:id="rId107"/>
    <p:sldId id="331" r:id="rId108"/>
    <p:sldId id="332" r:id="rId109"/>
    <p:sldId id="333" r:id="rId110"/>
    <p:sldId id="334" r:id="rId111"/>
    <p:sldId id="335" r:id="rId112"/>
    <p:sldId id="367" r:id="rId113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6459" autoAdjust="0"/>
  </p:normalViewPr>
  <p:slideViewPr>
    <p:cSldViewPr snapToGrid="0">
      <p:cViewPr>
        <p:scale>
          <a:sx n="75" d="100"/>
          <a:sy n="75" d="100"/>
        </p:scale>
        <p:origin x="-900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11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tableStyles" Target="tableStyle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6A5A-4A44-4624-BFB3-E3479234E640}" type="datetimeFigureOut">
              <a:rPr lang="de-DE" smtClean="0"/>
              <a:t>25.02.2015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F985-F4BC-4EF1-BD9F-1D1282E60E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7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6A5A-4A44-4624-BFB3-E3479234E640}" type="datetimeFigureOut">
              <a:rPr lang="de-DE" smtClean="0"/>
              <a:t>25.02.2015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F985-F4BC-4EF1-BD9F-1D1282E60E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480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6A5A-4A44-4624-BFB3-E3479234E640}" type="datetimeFigureOut">
              <a:rPr lang="de-DE" smtClean="0"/>
              <a:t>25.02.2015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F985-F4BC-4EF1-BD9F-1D1282E60E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576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6A5A-4A44-4624-BFB3-E3479234E640}" type="datetimeFigureOut">
              <a:rPr lang="de-DE" smtClean="0"/>
              <a:t>25.02.2015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F985-F4BC-4EF1-BD9F-1D1282E60E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163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6A5A-4A44-4624-BFB3-E3479234E640}" type="datetimeFigureOut">
              <a:rPr lang="de-DE" smtClean="0"/>
              <a:t>25.02.2015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F985-F4BC-4EF1-BD9F-1D1282E60E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453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6A5A-4A44-4624-BFB3-E3479234E640}" type="datetimeFigureOut">
              <a:rPr lang="de-DE" smtClean="0"/>
              <a:t>25.02.2015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F985-F4BC-4EF1-BD9F-1D1282E60E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5880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6A5A-4A44-4624-BFB3-E3479234E640}" type="datetimeFigureOut">
              <a:rPr lang="de-DE" smtClean="0"/>
              <a:t>25.02.2015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F985-F4BC-4EF1-BD9F-1D1282E60E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69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6A5A-4A44-4624-BFB3-E3479234E640}" type="datetimeFigureOut">
              <a:rPr lang="de-DE" smtClean="0"/>
              <a:t>25.02.2015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F985-F4BC-4EF1-BD9F-1D1282E60E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02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6A5A-4A44-4624-BFB3-E3479234E640}" type="datetimeFigureOut">
              <a:rPr lang="de-DE" smtClean="0"/>
              <a:t>25.02.2015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F985-F4BC-4EF1-BD9F-1D1282E60E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626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6A5A-4A44-4624-BFB3-E3479234E640}" type="datetimeFigureOut">
              <a:rPr lang="de-DE" smtClean="0"/>
              <a:t>25.02.2015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F985-F4BC-4EF1-BD9F-1D1282E60E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985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B6A5A-4A44-4624-BFB3-E3479234E640}" type="datetimeFigureOut">
              <a:rPr lang="de-DE" smtClean="0"/>
              <a:t>25.02.2015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DF985-F4BC-4EF1-BD9F-1D1282E60E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5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B6A5A-4A44-4624-BFB3-E3479234E640}" type="datetimeFigureOut">
              <a:rPr lang="de-DE" smtClean="0"/>
              <a:t>25.02.2015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DF985-F4BC-4EF1-BD9F-1D1282E60E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89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ahmen 3"/>
          <p:cNvSpPr/>
          <p:nvPr/>
        </p:nvSpPr>
        <p:spPr>
          <a:xfrm>
            <a:off x="323528" y="332656"/>
            <a:ext cx="8496944" cy="6336704"/>
          </a:xfrm>
          <a:prstGeom prst="bevel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Start</a:t>
            </a:r>
            <a:endParaRPr lang="de-DE" sz="11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816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Z-0b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1128205" y="1052736"/>
            <a:ext cx="6887591" cy="4752528"/>
            <a:chOff x="1043608" y="836712"/>
            <a:chExt cx="6887591" cy="4752528"/>
          </a:xfrm>
        </p:grpSpPr>
        <p:sp>
          <p:nvSpPr>
            <p:cNvPr id="5" name="Textfeld 4"/>
            <p:cNvSpPr txBox="1"/>
            <p:nvPr/>
          </p:nvSpPr>
          <p:spPr>
            <a:xfrm>
              <a:off x="3047939" y="836712"/>
              <a:ext cx="4883260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links rum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7" name="Nach unten gekrümmter Pfeil 6"/>
            <p:cNvSpPr/>
            <p:nvPr/>
          </p:nvSpPr>
          <p:spPr>
            <a:xfrm rot="5400000" flipV="1">
              <a:off x="3686" y="2893134"/>
              <a:ext cx="3736028" cy="1656184"/>
            </a:xfrm>
            <a:prstGeom prst="curvedDownArrow">
              <a:avLst>
                <a:gd name="adj1" fmla="val 47331"/>
                <a:gd name="adj2" fmla="val 95000"/>
                <a:gd name="adj3" fmla="val 342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Achteck 7"/>
            <p:cNvSpPr/>
            <p:nvPr/>
          </p:nvSpPr>
          <p:spPr>
            <a:xfrm>
              <a:off x="2730302" y="3284984"/>
              <a:ext cx="1781739" cy="172933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latin typeface="Arial Black" panose="020B0A04020102020204" pitchFamily="34" charset="0"/>
                </a:rPr>
                <a:t>Halt</a:t>
              </a:r>
              <a:endParaRPr lang="de-DE" sz="36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306872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3-304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570804" y="460059"/>
            <a:ext cx="8002392" cy="5937882"/>
            <a:chOff x="539552" y="582774"/>
            <a:chExt cx="8002392" cy="5937882"/>
          </a:xfrm>
        </p:grpSpPr>
        <p:sp>
          <p:nvSpPr>
            <p:cNvPr id="4" name="Legende mit Pfeil nach oben 3"/>
            <p:cNvSpPr/>
            <p:nvPr/>
          </p:nvSpPr>
          <p:spPr>
            <a:xfrm>
              <a:off x="2627784" y="764704"/>
              <a:ext cx="5914160" cy="5755952"/>
            </a:xfrm>
            <a:prstGeom prst="upArrowCallout">
              <a:avLst>
                <a:gd name="adj1" fmla="val 30949"/>
                <a:gd name="adj2" fmla="val 25387"/>
                <a:gd name="adj3" fmla="val 16288"/>
                <a:gd name="adj4" fmla="val 67294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72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Steh</a:t>
              </a:r>
            </a:p>
            <a:p>
              <a:pPr algn="ctr"/>
              <a:r>
                <a:rPr lang="de-DE" sz="72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Platz</a:t>
              </a:r>
              <a:endParaRPr lang="de-DE" sz="7200" dirty="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" name="Achteck 4"/>
            <p:cNvSpPr/>
            <p:nvPr/>
          </p:nvSpPr>
          <p:spPr>
            <a:xfrm>
              <a:off x="539552" y="582774"/>
              <a:ext cx="2516097" cy="244209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718889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3-305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606808" y="448438"/>
            <a:ext cx="7930384" cy="5961124"/>
            <a:chOff x="611560" y="559532"/>
            <a:chExt cx="7930384" cy="5961124"/>
          </a:xfrm>
        </p:grpSpPr>
        <p:sp>
          <p:nvSpPr>
            <p:cNvPr id="4" name="Legende mit Pfeil nach oben 3"/>
            <p:cNvSpPr/>
            <p:nvPr/>
          </p:nvSpPr>
          <p:spPr>
            <a:xfrm>
              <a:off x="2627784" y="764704"/>
              <a:ext cx="5914160" cy="5755952"/>
            </a:xfrm>
            <a:prstGeom prst="upArrowCallout">
              <a:avLst>
                <a:gd name="adj1" fmla="val 30949"/>
                <a:gd name="adj2" fmla="val 25387"/>
                <a:gd name="adj3" fmla="val 16288"/>
                <a:gd name="adj4" fmla="val 67294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72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Platz</a:t>
              </a:r>
            </a:p>
            <a:p>
              <a:pPr algn="ctr"/>
              <a:r>
                <a:rPr lang="de-DE" sz="72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Steh</a:t>
              </a:r>
              <a:endParaRPr lang="de-DE" sz="7200" dirty="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5" name="Achteck 4"/>
            <p:cNvSpPr/>
            <p:nvPr/>
          </p:nvSpPr>
          <p:spPr>
            <a:xfrm>
              <a:off x="611560" y="559532"/>
              <a:ext cx="2516097" cy="244209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983812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3-306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3" name="Legende mit Pfeil nach unten 2"/>
          <p:cNvSpPr/>
          <p:nvPr/>
        </p:nvSpPr>
        <p:spPr>
          <a:xfrm>
            <a:off x="740471" y="856248"/>
            <a:ext cx="7663058" cy="5525080"/>
          </a:xfrm>
          <a:prstGeom prst="downArrowCallout">
            <a:avLst>
              <a:gd name="adj1" fmla="val 46993"/>
              <a:gd name="adj2" fmla="val 33986"/>
              <a:gd name="adj3" fmla="val 16432"/>
              <a:gd name="adj4" fmla="val 72562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Anhalten</a:t>
            </a:r>
          </a:p>
          <a:p>
            <a:pPr algn="ctr"/>
            <a:r>
              <a:rPr lang="de-DE" sz="4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Steh</a:t>
            </a:r>
          </a:p>
          <a:p>
            <a:pPr algn="ctr"/>
            <a:r>
              <a:rPr lang="de-DE" sz="4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3 Schritte rückwärts</a:t>
            </a:r>
          </a:p>
          <a:p>
            <a:pPr algn="ctr"/>
            <a:r>
              <a:rPr lang="de-DE" sz="48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Vorwärts aus Steh</a:t>
            </a:r>
            <a:endParaRPr lang="de-DE" sz="48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5908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3-307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10" name="Legende mit Pfeil nach oben 9"/>
          <p:cNvSpPr/>
          <p:nvPr/>
        </p:nvSpPr>
        <p:spPr>
          <a:xfrm>
            <a:off x="719572" y="298996"/>
            <a:ext cx="7704856" cy="6260008"/>
          </a:xfrm>
          <a:prstGeom prst="upArrowCallout">
            <a:avLst>
              <a:gd name="adj1" fmla="val 29864"/>
              <a:gd name="adj2" fmla="val 29855"/>
              <a:gd name="adj3" fmla="val 17298"/>
              <a:gd name="adj4" fmla="val 66483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Anhalten</a:t>
            </a:r>
          </a:p>
          <a:p>
            <a:pPr algn="ctr"/>
            <a:r>
              <a:rPr lang="de-DE" sz="7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Steh</a:t>
            </a:r>
          </a:p>
          <a:p>
            <a:pPr algn="ctr"/>
            <a:r>
              <a:rPr lang="de-DE" sz="6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weggehen</a:t>
            </a:r>
            <a:endParaRPr lang="de-DE" sz="6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92004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3-308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431541" y="600236"/>
            <a:ext cx="8280919" cy="5657529"/>
            <a:chOff x="323528" y="756568"/>
            <a:chExt cx="8280919" cy="5657529"/>
          </a:xfrm>
        </p:grpSpPr>
        <p:sp>
          <p:nvSpPr>
            <p:cNvPr id="5" name="180-Grad-Pfeil 4"/>
            <p:cNvSpPr/>
            <p:nvPr/>
          </p:nvSpPr>
          <p:spPr>
            <a:xfrm flipH="1">
              <a:off x="4616763" y="980728"/>
              <a:ext cx="3987684" cy="4929313"/>
            </a:xfrm>
            <a:prstGeom prst="uturnArrow">
              <a:avLst>
                <a:gd name="adj1" fmla="val 31585"/>
                <a:gd name="adj2" fmla="val 24098"/>
                <a:gd name="adj3" fmla="val 33867"/>
                <a:gd name="adj4" fmla="val 37088"/>
                <a:gd name="adj5" fmla="val 650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" name="Pfeil nach oben 6"/>
            <p:cNvSpPr/>
            <p:nvPr/>
          </p:nvSpPr>
          <p:spPr>
            <a:xfrm flipH="1">
              <a:off x="5220072" y="4469881"/>
              <a:ext cx="792090" cy="1944216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323528" y="756568"/>
              <a:ext cx="5151458" cy="47397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Umdrehen</a:t>
              </a:r>
            </a:p>
            <a:p>
              <a:r>
                <a:rPr lang="de-DE" sz="4800" dirty="0" smtClean="0">
                  <a:latin typeface="Arial Black" panose="020B0A04020102020204" pitchFamily="34" charset="0"/>
                </a:rPr>
                <a:t>Abruf in</a:t>
              </a:r>
            </a:p>
            <a:p>
              <a:pPr>
                <a:spcAft>
                  <a:spcPts val="1200"/>
                </a:spcAft>
              </a:pPr>
              <a:r>
                <a:rPr lang="de-DE" sz="6000" dirty="0" smtClean="0">
                  <a:latin typeface="Arial Black" panose="020B0A04020102020204" pitchFamily="34" charset="0"/>
                </a:rPr>
                <a:t>Platz</a:t>
              </a:r>
            </a:p>
            <a:p>
              <a:r>
                <a:rPr lang="de-DE" sz="4800" dirty="0" smtClean="0">
                  <a:latin typeface="Arial Black" panose="020B0A04020102020204" pitchFamily="34" charset="0"/>
                </a:rPr>
                <a:t>Abruf in</a:t>
              </a: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Vorsitz</a:t>
              </a:r>
              <a:endParaRPr lang="de-DE" sz="60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431076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3-309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96455" y="606481"/>
            <a:ext cx="7951090" cy="5645038"/>
            <a:chOff x="323528" y="592274"/>
            <a:chExt cx="7951090" cy="5645038"/>
          </a:xfrm>
        </p:grpSpPr>
        <p:sp>
          <p:nvSpPr>
            <p:cNvPr id="5" name="180-Grad-Pfeil 4"/>
            <p:cNvSpPr/>
            <p:nvPr/>
          </p:nvSpPr>
          <p:spPr>
            <a:xfrm flipH="1">
              <a:off x="3419872" y="592274"/>
              <a:ext cx="4419732" cy="5501022"/>
            </a:xfrm>
            <a:prstGeom prst="uturnArrow">
              <a:avLst>
                <a:gd name="adj1" fmla="val 31585"/>
                <a:gd name="adj2" fmla="val 24098"/>
                <a:gd name="adj3" fmla="val 33867"/>
                <a:gd name="adj4" fmla="val 37088"/>
                <a:gd name="adj5" fmla="val 650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" name="Pfeil nach oben 6"/>
            <p:cNvSpPr/>
            <p:nvPr/>
          </p:nvSpPr>
          <p:spPr>
            <a:xfrm flipH="1">
              <a:off x="4067944" y="4293096"/>
              <a:ext cx="792090" cy="1944216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323528" y="756568"/>
              <a:ext cx="7951090" cy="4585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Umdrehen</a:t>
              </a:r>
            </a:p>
            <a:p>
              <a:r>
                <a:rPr lang="de-DE" sz="4800" dirty="0" smtClean="0">
                  <a:latin typeface="Arial Black" panose="020B0A04020102020204" pitchFamily="34" charset="0"/>
                </a:rPr>
                <a:t>Platz aus Entfernung</a:t>
              </a:r>
            </a:p>
            <a:p>
              <a:r>
                <a:rPr lang="de-DE" sz="4800" dirty="0" smtClean="0">
                  <a:latin typeface="Arial Black" panose="020B0A04020102020204" pitchFamily="34" charset="0"/>
                </a:rPr>
                <a:t>Sitz aus Entfernung</a:t>
              </a:r>
            </a:p>
            <a:p>
              <a:endParaRPr lang="de-DE" sz="6000" dirty="0" smtClean="0">
                <a:latin typeface="Arial Black" panose="020B0A04020102020204" pitchFamily="34" charset="0"/>
              </a:endParaRP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Abrufen in Vorsitz</a:t>
              </a:r>
              <a:endParaRPr lang="de-DE" sz="60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423863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3-310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30760" y="450920"/>
            <a:ext cx="7882480" cy="5956161"/>
            <a:chOff x="395536" y="497175"/>
            <a:chExt cx="7882480" cy="5956161"/>
          </a:xfrm>
        </p:grpSpPr>
        <p:sp>
          <p:nvSpPr>
            <p:cNvPr id="7" name="Pfeil nach oben 6"/>
            <p:cNvSpPr/>
            <p:nvPr/>
          </p:nvSpPr>
          <p:spPr>
            <a:xfrm flipH="1">
              <a:off x="5469705" y="592274"/>
              <a:ext cx="2808311" cy="5861062"/>
            </a:xfrm>
            <a:prstGeom prst="upArrow">
              <a:avLst>
                <a:gd name="adj1" fmla="val 60853"/>
                <a:gd name="adj2" fmla="val 6221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395536" y="497175"/>
              <a:ext cx="6120680" cy="5786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Sitz aus</a:t>
              </a:r>
            </a:p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Bewegung</a:t>
              </a:r>
            </a:p>
            <a:p>
              <a:pPr>
                <a:spcAft>
                  <a:spcPts val="1200"/>
                </a:spcAft>
              </a:pPr>
              <a:endParaRPr lang="de-DE" sz="6600" dirty="0">
                <a:latin typeface="Arial Black" panose="020B0A04020102020204" pitchFamily="34" charset="0"/>
              </a:endParaRPr>
            </a:p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Weggehen</a:t>
              </a:r>
            </a:p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Zum Abruf</a:t>
              </a:r>
              <a:endParaRPr lang="de-DE" sz="60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582586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3-311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632459" y="447125"/>
            <a:ext cx="7879082" cy="5963751"/>
            <a:chOff x="395536" y="497175"/>
            <a:chExt cx="7879082" cy="5963751"/>
          </a:xfrm>
        </p:grpSpPr>
        <p:sp>
          <p:nvSpPr>
            <p:cNvPr id="7" name="Pfeil nach oben 6"/>
            <p:cNvSpPr/>
            <p:nvPr/>
          </p:nvSpPr>
          <p:spPr>
            <a:xfrm flipH="1">
              <a:off x="5466307" y="599864"/>
              <a:ext cx="2808311" cy="5861062"/>
            </a:xfrm>
            <a:prstGeom prst="upArrow">
              <a:avLst>
                <a:gd name="adj1" fmla="val 60853"/>
                <a:gd name="adj2" fmla="val 6221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395536" y="497175"/>
              <a:ext cx="6120680" cy="5786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Platz aus</a:t>
              </a:r>
            </a:p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Bewegung</a:t>
              </a:r>
            </a:p>
            <a:p>
              <a:pPr>
                <a:spcAft>
                  <a:spcPts val="1200"/>
                </a:spcAft>
              </a:pPr>
              <a:endParaRPr lang="de-DE" sz="6600" dirty="0">
                <a:latin typeface="Arial Black" panose="020B0A04020102020204" pitchFamily="34" charset="0"/>
              </a:endParaRPr>
            </a:p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Weggehen</a:t>
              </a:r>
            </a:p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Zum Abruf</a:t>
              </a:r>
              <a:endParaRPr lang="de-DE" sz="60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955734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3-312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632459" y="447125"/>
            <a:ext cx="7879082" cy="5963751"/>
            <a:chOff x="395536" y="497175"/>
            <a:chExt cx="7879082" cy="5963751"/>
          </a:xfrm>
        </p:grpSpPr>
        <p:sp>
          <p:nvSpPr>
            <p:cNvPr id="7" name="Pfeil nach oben 6"/>
            <p:cNvSpPr/>
            <p:nvPr/>
          </p:nvSpPr>
          <p:spPr>
            <a:xfrm flipH="1">
              <a:off x="5466307" y="599864"/>
              <a:ext cx="2808311" cy="5861062"/>
            </a:xfrm>
            <a:prstGeom prst="upArrow">
              <a:avLst>
                <a:gd name="adj1" fmla="val 60853"/>
                <a:gd name="adj2" fmla="val 6221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395536" y="497175"/>
              <a:ext cx="6120680" cy="5786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Steh aus</a:t>
              </a:r>
            </a:p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Bewegung</a:t>
              </a:r>
            </a:p>
            <a:p>
              <a:pPr>
                <a:spcAft>
                  <a:spcPts val="1200"/>
                </a:spcAft>
              </a:pPr>
              <a:endParaRPr lang="de-DE" sz="6600" dirty="0">
                <a:latin typeface="Arial Black" panose="020B0A04020102020204" pitchFamily="34" charset="0"/>
              </a:endParaRPr>
            </a:p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Weggehen</a:t>
              </a:r>
            </a:p>
            <a:p>
              <a:pPr>
                <a:spcAft>
                  <a:spcPts val="1200"/>
                </a:spcAft>
              </a:pPr>
              <a:r>
                <a:rPr lang="de-DE" sz="6600" dirty="0" smtClean="0">
                  <a:latin typeface="Arial Black" panose="020B0A04020102020204" pitchFamily="34" charset="0"/>
                </a:rPr>
                <a:t>Zum Abruf</a:t>
              </a:r>
              <a:endParaRPr lang="de-DE" sz="60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3911278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3-313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23" name="Gruppieren 22"/>
          <p:cNvGrpSpPr/>
          <p:nvPr/>
        </p:nvGrpSpPr>
        <p:grpSpPr>
          <a:xfrm>
            <a:off x="577463" y="549743"/>
            <a:ext cx="7989075" cy="5758515"/>
            <a:chOff x="539552" y="747729"/>
            <a:chExt cx="7989075" cy="5758515"/>
          </a:xfrm>
        </p:grpSpPr>
        <p:sp>
          <p:nvSpPr>
            <p:cNvPr id="7" name="Pfeil nach oben 6"/>
            <p:cNvSpPr/>
            <p:nvPr/>
          </p:nvSpPr>
          <p:spPr>
            <a:xfrm flipH="1">
              <a:off x="6603230" y="1916832"/>
              <a:ext cx="1925397" cy="4589412"/>
            </a:xfrm>
            <a:prstGeom prst="upArrow">
              <a:avLst>
                <a:gd name="adj1" fmla="val 60853"/>
                <a:gd name="adj2" fmla="val 4934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Rechteckiger Pfeil 9"/>
            <p:cNvSpPr/>
            <p:nvPr/>
          </p:nvSpPr>
          <p:spPr>
            <a:xfrm rot="16200000">
              <a:off x="2087724" y="2744925"/>
              <a:ext cx="3240361" cy="4176462"/>
            </a:xfrm>
            <a:prstGeom prst="bentArrow">
              <a:avLst>
                <a:gd name="adj1" fmla="val 34357"/>
                <a:gd name="adj2" fmla="val 35537"/>
                <a:gd name="adj3" fmla="val 32247"/>
                <a:gd name="adj4" fmla="val 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1835696" y="2052675"/>
              <a:ext cx="0" cy="93610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 flipH="1">
              <a:off x="1835696" y="2520727"/>
              <a:ext cx="1656184" cy="0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/>
          </p:nvCxnSpPr>
          <p:spPr>
            <a:xfrm>
              <a:off x="3493418" y="2060848"/>
              <a:ext cx="0" cy="93610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>
              <a:off x="6603230" y="2052675"/>
              <a:ext cx="0" cy="2158863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>
            <a:xfrm>
              <a:off x="3707904" y="2520727"/>
              <a:ext cx="2664296" cy="0"/>
            </a:xfrm>
            <a:prstGeom prst="line">
              <a:avLst/>
            </a:prstGeom>
            <a:ln w="57150">
              <a:prstDash val="sysDash"/>
              <a:headEnd type="triangle" w="med" len="med"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Textfeld 21"/>
            <p:cNvSpPr txBox="1"/>
            <p:nvPr/>
          </p:nvSpPr>
          <p:spPr>
            <a:xfrm>
              <a:off x="4263237" y="2228339"/>
              <a:ext cx="138050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de-DE" sz="2800" dirty="0" smtClean="0">
                  <a:latin typeface="Arial Black" panose="020B0A04020102020204" pitchFamily="34" charset="0"/>
                </a:rPr>
                <a:t>1,80m</a:t>
              </a:r>
              <a:endParaRPr lang="de-DE" sz="2800" dirty="0">
                <a:latin typeface="Arial Black" panose="020B0A04020102020204" pitchFamily="34" charset="0"/>
              </a:endParaRP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539552" y="747729"/>
              <a:ext cx="7298729" cy="56323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0" dirty="0" smtClean="0">
                  <a:latin typeface="Arial Black" panose="020B0A04020102020204" pitchFamily="34" charset="0"/>
                </a:rPr>
                <a:t>Hund über Hürde</a:t>
              </a:r>
            </a:p>
            <a:p>
              <a:endParaRPr lang="de-DE" sz="6000" dirty="0" smtClean="0">
                <a:latin typeface="Arial Black" panose="020B0A04020102020204" pitchFamily="34" charset="0"/>
              </a:endParaRPr>
            </a:p>
            <a:p>
              <a:endParaRPr lang="de-DE" sz="6000" dirty="0">
                <a:latin typeface="Arial Black" panose="020B0A04020102020204" pitchFamily="34" charset="0"/>
              </a:endParaRPr>
            </a:p>
            <a:p>
              <a:endParaRPr lang="de-DE" sz="6000" dirty="0">
                <a:latin typeface="Arial Black" panose="020B0A04020102020204" pitchFamily="34" charset="0"/>
              </a:endParaRPr>
            </a:p>
            <a:p>
              <a:pPr algn="r"/>
              <a:r>
                <a:rPr lang="de-DE" sz="6000" dirty="0" smtClean="0">
                  <a:latin typeface="Arial Black" panose="020B0A04020102020204" pitchFamily="34" charset="0"/>
                </a:rPr>
                <a:t>Mensch</a:t>
              </a:r>
            </a:p>
            <a:p>
              <a:pPr algn="r"/>
              <a:r>
                <a:rPr lang="de-DE" sz="6000" dirty="0" smtClean="0">
                  <a:latin typeface="Arial Black" panose="020B0A04020102020204" pitchFamily="34" charset="0"/>
                </a:rPr>
                <a:t>nebenher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6587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Z-0c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55979" y="595542"/>
            <a:ext cx="7832042" cy="5666916"/>
            <a:chOff x="899592" y="714412"/>
            <a:chExt cx="7832042" cy="5666916"/>
          </a:xfrm>
        </p:grpSpPr>
        <p:sp>
          <p:nvSpPr>
            <p:cNvPr id="5" name="Textfeld 4"/>
            <p:cNvSpPr txBox="1"/>
            <p:nvPr/>
          </p:nvSpPr>
          <p:spPr>
            <a:xfrm>
              <a:off x="2627784" y="884662"/>
              <a:ext cx="5703100" cy="3416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rechts rum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vorwärts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8" name="Nach oben gekrümmter Pfeil 7"/>
            <p:cNvSpPr/>
            <p:nvPr/>
          </p:nvSpPr>
          <p:spPr>
            <a:xfrm flipH="1">
              <a:off x="899592" y="4077072"/>
              <a:ext cx="7832042" cy="2304256"/>
            </a:xfrm>
            <a:prstGeom prst="curvedUpArrow">
              <a:avLst>
                <a:gd name="adj1" fmla="val 72754"/>
                <a:gd name="adj2" fmla="val 134760"/>
                <a:gd name="adj3" fmla="val 34501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" name="Pfeil nach oben 1"/>
            <p:cNvSpPr/>
            <p:nvPr/>
          </p:nvSpPr>
          <p:spPr>
            <a:xfrm>
              <a:off x="1619672" y="714412"/>
              <a:ext cx="1204712" cy="2858603"/>
            </a:xfrm>
            <a:prstGeom prst="upArrow">
              <a:avLst>
                <a:gd name="adj1" fmla="val 50000"/>
                <a:gd name="adj2" fmla="val 5948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70182747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3-314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2" name="Gruppieren 31"/>
          <p:cNvGrpSpPr/>
          <p:nvPr/>
        </p:nvGrpSpPr>
        <p:grpSpPr>
          <a:xfrm>
            <a:off x="437364" y="222790"/>
            <a:ext cx="8269273" cy="6412420"/>
            <a:chOff x="287081" y="310950"/>
            <a:chExt cx="8269273" cy="6412420"/>
          </a:xfrm>
        </p:grpSpPr>
        <p:sp>
          <p:nvSpPr>
            <p:cNvPr id="15" name="Textfeld 14"/>
            <p:cNvSpPr txBox="1"/>
            <p:nvPr/>
          </p:nvSpPr>
          <p:spPr>
            <a:xfrm>
              <a:off x="287081" y="3861048"/>
              <a:ext cx="6733190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0" dirty="0" smtClean="0">
                  <a:latin typeface="Arial Black" panose="020B0A04020102020204" pitchFamily="34" charset="0"/>
                </a:rPr>
                <a:t>Weggehen</a:t>
              </a: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zum über</a:t>
              </a: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Hürde schicken</a:t>
              </a:r>
            </a:p>
          </p:txBody>
        </p:sp>
        <p:sp>
          <p:nvSpPr>
            <p:cNvPr id="16" name="Achteck 15"/>
            <p:cNvSpPr/>
            <p:nvPr/>
          </p:nvSpPr>
          <p:spPr>
            <a:xfrm>
              <a:off x="438907" y="310950"/>
              <a:ext cx="2516097" cy="244209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20" name="Pfeil nach oben 19"/>
            <p:cNvSpPr/>
            <p:nvPr/>
          </p:nvSpPr>
          <p:spPr>
            <a:xfrm flipH="1">
              <a:off x="7992881" y="1841967"/>
              <a:ext cx="563473" cy="3264854"/>
            </a:xfrm>
            <a:prstGeom prst="upArrow">
              <a:avLst>
                <a:gd name="adj1" fmla="val 51426"/>
                <a:gd name="adj2" fmla="val 4934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3" name="Gerade Verbindung 22"/>
            <p:cNvCxnSpPr/>
            <p:nvPr/>
          </p:nvCxnSpPr>
          <p:spPr>
            <a:xfrm>
              <a:off x="5004048" y="2753045"/>
              <a:ext cx="0" cy="93610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>
            <a:xfrm flipH="1">
              <a:off x="5004048" y="3222618"/>
              <a:ext cx="1656184" cy="0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>
            <a:xfrm>
              <a:off x="6660232" y="2753045"/>
              <a:ext cx="0" cy="93610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Gerade Verbindung mit Pfeil 4"/>
            <p:cNvCxnSpPr/>
            <p:nvPr/>
          </p:nvCxnSpPr>
          <p:spPr>
            <a:xfrm flipH="1" flipV="1">
              <a:off x="6300192" y="3861048"/>
              <a:ext cx="1265738" cy="143116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/>
            <p:cNvCxnSpPr/>
            <p:nvPr/>
          </p:nvCxnSpPr>
          <p:spPr>
            <a:xfrm flipV="1">
              <a:off x="6084168" y="1126387"/>
              <a:ext cx="1296144" cy="1431160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129310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3-315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95062" y="548680"/>
            <a:ext cx="7753877" cy="5760641"/>
            <a:chOff x="634547" y="908720"/>
            <a:chExt cx="7753877" cy="5760641"/>
          </a:xfrm>
        </p:grpSpPr>
        <p:sp>
          <p:nvSpPr>
            <p:cNvPr id="13" name="Pfeil nach oben 12"/>
            <p:cNvSpPr/>
            <p:nvPr/>
          </p:nvSpPr>
          <p:spPr>
            <a:xfrm flipH="1">
              <a:off x="2905502" y="5229200"/>
              <a:ext cx="792090" cy="1440160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Pfeil nach oben 13"/>
            <p:cNvSpPr/>
            <p:nvPr/>
          </p:nvSpPr>
          <p:spPr>
            <a:xfrm flipH="1">
              <a:off x="2905502" y="908720"/>
              <a:ext cx="792090" cy="1440160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Gebogener Pfeil 17"/>
            <p:cNvSpPr/>
            <p:nvPr/>
          </p:nvSpPr>
          <p:spPr>
            <a:xfrm rot="21143927" flipH="1">
              <a:off x="2198947" y="2503251"/>
              <a:ext cx="2501747" cy="2524139"/>
            </a:xfrm>
            <a:prstGeom prst="circularArrow">
              <a:avLst>
                <a:gd name="adj1" fmla="val 19516"/>
                <a:gd name="adj2" fmla="val 1142319"/>
                <a:gd name="adj3" fmla="val 20188943"/>
                <a:gd name="adj4" fmla="val 1492142"/>
                <a:gd name="adj5" fmla="val 1598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1" name="Pfeil nach oben 20"/>
            <p:cNvSpPr/>
            <p:nvPr/>
          </p:nvSpPr>
          <p:spPr>
            <a:xfrm flipH="1">
              <a:off x="5715153" y="5229201"/>
              <a:ext cx="792090" cy="1440160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Pfeil nach oben 21"/>
            <p:cNvSpPr/>
            <p:nvPr/>
          </p:nvSpPr>
          <p:spPr>
            <a:xfrm flipH="1">
              <a:off x="5715153" y="908721"/>
              <a:ext cx="792090" cy="1440160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Gebogener Pfeil 25"/>
            <p:cNvSpPr/>
            <p:nvPr/>
          </p:nvSpPr>
          <p:spPr>
            <a:xfrm rot="456073">
              <a:off x="5008598" y="2503252"/>
              <a:ext cx="2501747" cy="2524139"/>
            </a:xfrm>
            <a:prstGeom prst="circularArrow">
              <a:avLst>
                <a:gd name="adj1" fmla="val 19516"/>
                <a:gd name="adj2" fmla="val 1142319"/>
                <a:gd name="adj3" fmla="val 20188943"/>
                <a:gd name="adj4" fmla="val 1492142"/>
                <a:gd name="adj5" fmla="val 1598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3833972" y="1339602"/>
              <a:ext cx="4554452" cy="3385542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spAutoFit/>
            </a:bodyPr>
            <a:lstStyle/>
            <a:p>
              <a:pPr algn="r"/>
              <a:r>
                <a:rPr lang="de-DE" sz="5400" dirty="0" smtClean="0">
                  <a:latin typeface="Arial Black" panose="020B0A04020102020204" pitchFamily="34" charset="0"/>
                </a:rPr>
                <a:t>Mensch</a:t>
              </a:r>
            </a:p>
            <a:p>
              <a:pPr algn="r"/>
              <a:r>
                <a:rPr lang="de-DE" sz="4000" dirty="0" smtClean="0">
                  <a:latin typeface="Arial Black" panose="020B0A04020102020204" pitchFamily="34" charset="0"/>
                </a:rPr>
                <a:t>Rechts-Kreis</a:t>
              </a:r>
            </a:p>
            <a:p>
              <a:endParaRPr lang="de-DE" sz="6000" dirty="0" smtClean="0">
                <a:latin typeface="Arial Black" panose="020B0A04020102020204" pitchFamily="34" charset="0"/>
              </a:endParaRPr>
            </a:p>
            <a:p>
              <a:endParaRPr lang="de-DE" sz="6000" dirty="0" smtClean="0">
                <a:latin typeface="Arial Black" panose="020B0A04020102020204" pitchFamily="34" charset="0"/>
              </a:endParaRP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634547" y="1395348"/>
              <a:ext cx="4709623" cy="4985980"/>
            </a:xfrm>
            <a:prstGeom prst="rect">
              <a:avLst/>
            </a:prstGeom>
            <a:noFill/>
            <a:ln w="571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de-DE" sz="5400" dirty="0" smtClean="0">
                  <a:latin typeface="Arial Black" panose="020B0A04020102020204" pitchFamily="34" charset="0"/>
                </a:rPr>
                <a:t>Hund</a:t>
              </a:r>
            </a:p>
            <a:p>
              <a:r>
                <a:rPr lang="de-DE" sz="4000" dirty="0" smtClean="0">
                  <a:latin typeface="Arial Black" panose="020B0A04020102020204" pitchFamily="34" charset="0"/>
                </a:rPr>
                <a:t>Links-Kreis</a:t>
              </a:r>
            </a:p>
            <a:p>
              <a:endParaRPr lang="de-DE" sz="6000" dirty="0" smtClean="0">
                <a:latin typeface="Arial Black" panose="020B0A04020102020204" pitchFamily="34" charset="0"/>
              </a:endParaRPr>
            </a:p>
            <a:p>
              <a:endParaRPr lang="de-DE" sz="6000" dirty="0" smtClean="0">
                <a:latin typeface="Arial Black" panose="020B0A04020102020204" pitchFamily="34" charset="0"/>
              </a:endParaRPr>
            </a:p>
            <a:p>
              <a:r>
                <a:rPr lang="de-DE" sz="4400" dirty="0" smtClean="0">
                  <a:latin typeface="Arial Black" panose="020B0A04020102020204" pitchFamily="34" charset="0"/>
                </a:rPr>
                <a:t>aus Bewegung</a:t>
              </a: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Vorwärts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8089968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uppieren 23"/>
          <p:cNvGrpSpPr/>
          <p:nvPr/>
        </p:nvGrpSpPr>
        <p:grpSpPr>
          <a:xfrm>
            <a:off x="332740" y="297180"/>
            <a:ext cx="8478520" cy="6263640"/>
            <a:chOff x="147320" y="228600"/>
            <a:chExt cx="8478520" cy="6263640"/>
          </a:xfrm>
        </p:grpSpPr>
        <p:sp>
          <p:nvSpPr>
            <p:cNvPr id="4" name="Smiley 3"/>
            <p:cNvSpPr/>
            <p:nvPr/>
          </p:nvSpPr>
          <p:spPr>
            <a:xfrm>
              <a:off x="147320" y="228600"/>
              <a:ext cx="2009140" cy="2009140"/>
            </a:xfrm>
            <a:prstGeom prst="smileyFac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Smiley 4"/>
            <p:cNvSpPr/>
            <p:nvPr/>
          </p:nvSpPr>
          <p:spPr>
            <a:xfrm>
              <a:off x="2303780" y="228600"/>
              <a:ext cx="2009140" cy="2009140"/>
            </a:xfrm>
            <a:prstGeom prst="smileyFac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Smiley 5"/>
            <p:cNvSpPr/>
            <p:nvPr/>
          </p:nvSpPr>
          <p:spPr>
            <a:xfrm>
              <a:off x="4460240" y="228600"/>
              <a:ext cx="2009140" cy="2009140"/>
            </a:xfrm>
            <a:prstGeom prst="smileyFac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Smiley 14"/>
            <p:cNvSpPr/>
            <p:nvPr/>
          </p:nvSpPr>
          <p:spPr>
            <a:xfrm>
              <a:off x="6616700" y="228600"/>
              <a:ext cx="2009140" cy="2009140"/>
            </a:xfrm>
            <a:prstGeom prst="smileyFac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Smiley 15"/>
            <p:cNvSpPr/>
            <p:nvPr/>
          </p:nvSpPr>
          <p:spPr>
            <a:xfrm>
              <a:off x="147320" y="2362200"/>
              <a:ext cx="2009140" cy="2009140"/>
            </a:xfrm>
            <a:prstGeom prst="smileyFac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Smiley 16"/>
            <p:cNvSpPr/>
            <p:nvPr/>
          </p:nvSpPr>
          <p:spPr>
            <a:xfrm>
              <a:off x="2303780" y="2362200"/>
              <a:ext cx="2009140" cy="2009140"/>
            </a:xfrm>
            <a:prstGeom prst="smileyFac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Smiley 17"/>
            <p:cNvSpPr/>
            <p:nvPr/>
          </p:nvSpPr>
          <p:spPr>
            <a:xfrm>
              <a:off x="4460240" y="2362200"/>
              <a:ext cx="2009140" cy="2009140"/>
            </a:xfrm>
            <a:prstGeom prst="smileyFac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Smiley 18"/>
            <p:cNvSpPr/>
            <p:nvPr/>
          </p:nvSpPr>
          <p:spPr>
            <a:xfrm>
              <a:off x="6616700" y="2362200"/>
              <a:ext cx="2009140" cy="2009140"/>
            </a:xfrm>
            <a:prstGeom prst="smileyFac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Smiley 19"/>
            <p:cNvSpPr/>
            <p:nvPr/>
          </p:nvSpPr>
          <p:spPr>
            <a:xfrm>
              <a:off x="147320" y="4483100"/>
              <a:ext cx="2009140" cy="2009140"/>
            </a:xfrm>
            <a:prstGeom prst="smileyFac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Smiley 20"/>
            <p:cNvSpPr/>
            <p:nvPr/>
          </p:nvSpPr>
          <p:spPr>
            <a:xfrm>
              <a:off x="2303780" y="4483100"/>
              <a:ext cx="2009140" cy="2009140"/>
            </a:xfrm>
            <a:prstGeom prst="smileyFac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Smiley 21"/>
            <p:cNvSpPr/>
            <p:nvPr/>
          </p:nvSpPr>
          <p:spPr>
            <a:xfrm>
              <a:off x="4460240" y="4483100"/>
              <a:ext cx="2009140" cy="2009140"/>
            </a:xfrm>
            <a:prstGeom prst="smileyFac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Smiley 22"/>
            <p:cNvSpPr/>
            <p:nvPr/>
          </p:nvSpPr>
          <p:spPr>
            <a:xfrm>
              <a:off x="6616700" y="4483100"/>
              <a:ext cx="2009140" cy="2009140"/>
            </a:xfrm>
            <a:prstGeom prst="smileyFac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269821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Z-0c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55979" y="595542"/>
            <a:ext cx="7832042" cy="5666916"/>
            <a:chOff x="899592" y="714412"/>
            <a:chExt cx="7832042" cy="5666916"/>
          </a:xfrm>
        </p:grpSpPr>
        <p:sp>
          <p:nvSpPr>
            <p:cNvPr id="5" name="Textfeld 4"/>
            <p:cNvSpPr txBox="1"/>
            <p:nvPr/>
          </p:nvSpPr>
          <p:spPr>
            <a:xfrm>
              <a:off x="2627784" y="884662"/>
              <a:ext cx="5703100" cy="3416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rechts rum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vorwärts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8" name="Nach oben gekrümmter Pfeil 7"/>
            <p:cNvSpPr/>
            <p:nvPr/>
          </p:nvSpPr>
          <p:spPr>
            <a:xfrm flipH="1">
              <a:off x="899592" y="4077072"/>
              <a:ext cx="7832042" cy="2304256"/>
            </a:xfrm>
            <a:prstGeom prst="curvedUpArrow">
              <a:avLst>
                <a:gd name="adj1" fmla="val 72754"/>
                <a:gd name="adj2" fmla="val 134760"/>
                <a:gd name="adj3" fmla="val 34501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" name="Pfeil nach oben 1"/>
            <p:cNvSpPr/>
            <p:nvPr/>
          </p:nvSpPr>
          <p:spPr>
            <a:xfrm>
              <a:off x="1619672" y="714412"/>
              <a:ext cx="1204712" cy="2858603"/>
            </a:xfrm>
            <a:prstGeom prst="upArrow">
              <a:avLst>
                <a:gd name="adj1" fmla="val 50000"/>
                <a:gd name="adj2" fmla="val 5948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411333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Z-0c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55979" y="595542"/>
            <a:ext cx="7832042" cy="5666916"/>
            <a:chOff x="899592" y="714412"/>
            <a:chExt cx="7832042" cy="5666916"/>
          </a:xfrm>
        </p:grpSpPr>
        <p:sp>
          <p:nvSpPr>
            <p:cNvPr id="5" name="Textfeld 4"/>
            <p:cNvSpPr txBox="1"/>
            <p:nvPr/>
          </p:nvSpPr>
          <p:spPr>
            <a:xfrm>
              <a:off x="2627784" y="884662"/>
              <a:ext cx="5703100" cy="3416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rechts rum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vorwärts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8" name="Nach oben gekrümmter Pfeil 7"/>
            <p:cNvSpPr/>
            <p:nvPr/>
          </p:nvSpPr>
          <p:spPr>
            <a:xfrm flipH="1">
              <a:off x="899592" y="4077072"/>
              <a:ext cx="7832042" cy="2304256"/>
            </a:xfrm>
            <a:prstGeom prst="curvedUpArrow">
              <a:avLst>
                <a:gd name="adj1" fmla="val 72754"/>
                <a:gd name="adj2" fmla="val 134760"/>
                <a:gd name="adj3" fmla="val 34501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" name="Pfeil nach oben 1"/>
            <p:cNvSpPr/>
            <p:nvPr/>
          </p:nvSpPr>
          <p:spPr>
            <a:xfrm>
              <a:off x="1619672" y="714412"/>
              <a:ext cx="1204712" cy="2858603"/>
            </a:xfrm>
            <a:prstGeom prst="upArrow">
              <a:avLst>
                <a:gd name="adj1" fmla="val 50000"/>
                <a:gd name="adj2" fmla="val 5948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479236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Z-0c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55979" y="595542"/>
            <a:ext cx="7832042" cy="5666916"/>
            <a:chOff x="899592" y="714412"/>
            <a:chExt cx="7832042" cy="5666916"/>
          </a:xfrm>
        </p:grpSpPr>
        <p:sp>
          <p:nvSpPr>
            <p:cNvPr id="5" name="Textfeld 4"/>
            <p:cNvSpPr txBox="1"/>
            <p:nvPr/>
          </p:nvSpPr>
          <p:spPr>
            <a:xfrm>
              <a:off x="2627784" y="884662"/>
              <a:ext cx="5703100" cy="3416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rechts rum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vorwärts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8" name="Nach oben gekrümmter Pfeil 7"/>
            <p:cNvSpPr/>
            <p:nvPr/>
          </p:nvSpPr>
          <p:spPr>
            <a:xfrm flipH="1">
              <a:off x="899592" y="4077072"/>
              <a:ext cx="7832042" cy="2304256"/>
            </a:xfrm>
            <a:prstGeom prst="curvedUpArrow">
              <a:avLst>
                <a:gd name="adj1" fmla="val 72754"/>
                <a:gd name="adj2" fmla="val 134760"/>
                <a:gd name="adj3" fmla="val 34501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" name="Pfeil nach oben 1"/>
            <p:cNvSpPr/>
            <p:nvPr/>
          </p:nvSpPr>
          <p:spPr>
            <a:xfrm>
              <a:off x="1619672" y="714412"/>
              <a:ext cx="1204712" cy="2858603"/>
            </a:xfrm>
            <a:prstGeom prst="upArrow">
              <a:avLst>
                <a:gd name="adj1" fmla="val 50000"/>
                <a:gd name="adj2" fmla="val 5948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261700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Z-0d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54207" y="606481"/>
            <a:ext cx="7835586" cy="5645038"/>
            <a:chOff x="539555" y="592274"/>
            <a:chExt cx="7835586" cy="5645038"/>
          </a:xfrm>
        </p:grpSpPr>
        <p:sp>
          <p:nvSpPr>
            <p:cNvPr id="5" name="Textfeld 4"/>
            <p:cNvSpPr txBox="1"/>
            <p:nvPr/>
          </p:nvSpPr>
          <p:spPr>
            <a:xfrm>
              <a:off x="3491880" y="1340768"/>
              <a:ext cx="4883261" cy="3416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links rum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vorwärts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2" name="Pfeil nach oben 1"/>
            <p:cNvSpPr/>
            <p:nvPr/>
          </p:nvSpPr>
          <p:spPr>
            <a:xfrm>
              <a:off x="2325085" y="592274"/>
              <a:ext cx="1094787" cy="4904002"/>
            </a:xfrm>
            <a:prstGeom prst="upArrow">
              <a:avLst>
                <a:gd name="adj1" fmla="val 50000"/>
                <a:gd name="adj2" fmla="val 12047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Nach unten gekrümmter Pfeil 6"/>
            <p:cNvSpPr/>
            <p:nvPr/>
          </p:nvSpPr>
          <p:spPr>
            <a:xfrm rot="5400000" flipV="1">
              <a:off x="-576569" y="3248980"/>
              <a:ext cx="4104456" cy="1872207"/>
            </a:xfrm>
            <a:prstGeom prst="curvedDownArrow">
              <a:avLst>
                <a:gd name="adj1" fmla="val 47533"/>
                <a:gd name="adj2" fmla="val 95000"/>
                <a:gd name="adj3" fmla="val 34629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0124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Z-0d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54207" y="606481"/>
            <a:ext cx="7835586" cy="5645038"/>
            <a:chOff x="539555" y="592274"/>
            <a:chExt cx="7835586" cy="5645038"/>
          </a:xfrm>
        </p:grpSpPr>
        <p:sp>
          <p:nvSpPr>
            <p:cNvPr id="5" name="Textfeld 4"/>
            <p:cNvSpPr txBox="1"/>
            <p:nvPr/>
          </p:nvSpPr>
          <p:spPr>
            <a:xfrm>
              <a:off x="3491880" y="1340768"/>
              <a:ext cx="4883261" cy="3416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links rum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vorwärts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2" name="Pfeil nach oben 1"/>
            <p:cNvSpPr/>
            <p:nvPr/>
          </p:nvSpPr>
          <p:spPr>
            <a:xfrm>
              <a:off x="2325085" y="592274"/>
              <a:ext cx="1094787" cy="4904002"/>
            </a:xfrm>
            <a:prstGeom prst="upArrow">
              <a:avLst>
                <a:gd name="adj1" fmla="val 50000"/>
                <a:gd name="adj2" fmla="val 12047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Nach unten gekrümmter Pfeil 6"/>
            <p:cNvSpPr/>
            <p:nvPr/>
          </p:nvSpPr>
          <p:spPr>
            <a:xfrm rot="5400000" flipV="1">
              <a:off x="-576569" y="3248980"/>
              <a:ext cx="4104456" cy="1872207"/>
            </a:xfrm>
            <a:prstGeom prst="curvedDownArrow">
              <a:avLst>
                <a:gd name="adj1" fmla="val 47533"/>
                <a:gd name="adj2" fmla="val 95000"/>
                <a:gd name="adj3" fmla="val 34629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4199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Z-0d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54207" y="606481"/>
            <a:ext cx="7835586" cy="5645038"/>
            <a:chOff x="539555" y="592274"/>
            <a:chExt cx="7835586" cy="5645038"/>
          </a:xfrm>
        </p:grpSpPr>
        <p:sp>
          <p:nvSpPr>
            <p:cNvPr id="5" name="Textfeld 4"/>
            <p:cNvSpPr txBox="1"/>
            <p:nvPr/>
          </p:nvSpPr>
          <p:spPr>
            <a:xfrm>
              <a:off x="3491880" y="1340768"/>
              <a:ext cx="4883261" cy="3416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links rum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vorwärts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2" name="Pfeil nach oben 1"/>
            <p:cNvSpPr/>
            <p:nvPr/>
          </p:nvSpPr>
          <p:spPr>
            <a:xfrm>
              <a:off x="2325085" y="592274"/>
              <a:ext cx="1094787" cy="4904002"/>
            </a:xfrm>
            <a:prstGeom prst="upArrow">
              <a:avLst>
                <a:gd name="adj1" fmla="val 50000"/>
                <a:gd name="adj2" fmla="val 12047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Nach unten gekrümmter Pfeil 6"/>
            <p:cNvSpPr/>
            <p:nvPr/>
          </p:nvSpPr>
          <p:spPr>
            <a:xfrm rot="5400000" flipV="1">
              <a:off x="-576569" y="3248980"/>
              <a:ext cx="4104456" cy="1872207"/>
            </a:xfrm>
            <a:prstGeom prst="curvedDownArrow">
              <a:avLst>
                <a:gd name="adj1" fmla="val 47533"/>
                <a:gd name="adj2" fmla="val 95000"/>
                <a:gd name="adj3" fmla="val 34629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77567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Z-0d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54207" y="606481"/>
            <a:ext cx="7835586" cy="5645038"/>
            <a:chOff x="539555" y="592274"/>
            <a:chExt cx="7835586" cy="5645038"/>
          </a:xfrm>
        </p:grpSpPr>
        <p:sp>
          <p:nvSpPr>
            <p:cNvPr id="5" name="Textfeld 4"/>
            <p:cNvSpPr txBox="1"/>
            <p:nvPr/>
          </p:nvSpPr>
          <p:spPr>
            <a:xfrm>
              <a:off x="3491880" y="1340768"/>
              <a:ext cx="4883261" cy="34163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links rum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vorwärts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2" name="Pfeil nach oben 1"/>
            <p:cNvSpPr/>
            <p:nvPr/>
          </p:nvSpPr>
          <p:spPr>
            <a:xfrm>
              <a:off x="2325085" y="592274"/>
              <a:ext cx="1094787" cy="4904002"/>
            </a:xfrm>
            <a:prstGeom prst="upArrow">
              <a:avLst>
                <a:gd name="adj1" fmla="val 50000"/>
                <a:gd name="adj2" fmla="val 12047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Nach unten gekrümmter Pfeil 6"/>
            <p:cNvSpPr/>
            <p:nvPr/>
          </p:nvSpPr>
          <p:spPr>
            <a:xfrm rot="5400000" flipV="1">
              <a:off x="-576569" y="3248980"/>
              <a:ext cx="4104456" cy="1872207"/>
            </a:xfrm>
            <a:prstGeom prst="curvedDownArrow">
              <a:avLst>
                <a:gd name="adj1" fmla="val 47533"/>
                <a:gd name="adj2" fmla="val 95000"/>
                <a:gd name="adj3" fmla="val 34629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3555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1115616" y="371004"/>
            <a:ext cx="6912768" cy="6115992"/>
            <a:chOff x="827584" y="476672"/>
            <a:chExt cx="6912768" cy="6115992"/>
          </a:xfrm>
        </p:grpSpPr>
        <p:sp>
          <p:nvSpPr>
            <p:cNvPr id="3" name="Legende mit Pfeil nach oben 2"/>
            <p:cNvSpPr/>
            <p:nvPr/>
          </p:nvSpPr>
          <p:spPr>
            <a:xfrm>
              <a:off x="827584" y="476672"/>
              <a:ext cx="6912768" cy="6115992"/>
            </a:xfrm>
            <a:prstGeom prst="upArrowCallout">
              <a:avLst>
                <a:gd name="adj1" fmla="val 31260"/>
                <a:gd name="adj2" fmla="val 28769"/>
                <a:gd name="adj3" fmla="val 16590"/>
                <a:gd name="adj4" fmla="val 6669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Achteck 7"/>
            <p:cNvSpPr/>
            <p:nvPr/>
          </p:nvSpPr>
          <p:spPr>
            <a:xfrm>
              <a:off x="2627784" y="2852936"/>
              <a:ext cx="3486932" cy="3384376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Halt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2144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ern mit 5 Zacken 1"/>
          <p:cNvSpPr/>
          <p:nvPr/>
        </p:nvSpPr>
        <p:spPr>
          <a:xfrm>
            <a:off x="611560" y="332656"/>
            <a:ext cx="8064896" cy="6192688"/>
          </a:xfrm>
          <a:prstGeom prst="star5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9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Ziel</a:t>
            </a:r>
          </a:p>
        </p:txBody>
      </p:sp>
    </p:spTree>
    <p:extLst>
      <p:ext uri="{BB962C8B-B14F-4D97-AF65-F5344CB8AC3E}">
        <p14:creationId xmlns:p14="http://schemas.microsoft.com/office/powerpoint/2010/main" val="144996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1115616" y="371004"/>
            <a:ext cx="6912768" cy="6115992"/>
            <a:chOff x="827584" y="476672"/>
            <a:chExt cx="6912768" cy="6115992"/>
          </a:xfrm>
        </p:grpSpPr>
        <p:sp>
          <p:nvSpPr>
            <p:cNvPr id="3" name="Legende mit Pfeil nach oben 2"/>
            <p:cNvSpPr/>
            <p:nvPr/>
          </p:nvSpPr>
          <p:spPr>
            <a:xfrm>
              <a:off x="827584" y="476672"/>
              <a:ext cx="6912768" cy="6115992"/>
            </a:xfrm>
            <a:prstGeom prst="upArrowCallout">
              <a:avLst>
                <a:gd name="adj1" fmla="val 31260"/>
                <a:gd name="adj2" fmla="val 28769"/>
                <a:gd name="adj3" fmla="val 16590"/>
                <a:gd name="adj4" fmla="val 6669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Achteck 7"/>
            <p:cNvSpPr/>
            <p:nvPr/>
          </p:nvSpPr>
          <p:spPr>
            <a:xfrm>
              <a:off x="2627784" y="2852936"/>
              <a:ext cx="3486932" cy="3384376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Halt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85007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1115616" y="371004"/>
            <a:ext cx="6912768" cy="6115992"/>
            <a:chOff x="827584" y="476672"/>
            <a:chExt cx="6912768" cy="6115992"/>
          </a:xfrm>
        </p:grpSpPr>
        <p:sp>
          <p:nvSpPr>
            <p:cNvPr id="3" name="Legende mit Pfeil nach oben 2"/>
            <p:cNvSpPr/>
            <p:nvPr/>
          </p:nvSpPr>
          <p:spPr>
            <a:xfrm>
              <a:off x="827584" y="476672"/>
              <a:ext cx="6912768" cy="6115992"/>
            </a:xfrm>
            <a:prstGeom prst="upArrowCallout">
              <a:avLst>
                <a:gd name="adj1" fmla="val 31260"/>
                <a:gd name="adj2" fmla="val 28769"/>
                <a:gd name="adj3" fmla="val 16590"/>
                <a:gd name="adj4" fmla="val 6669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Achteck 7"/>
            <p:cNvSpPr/>
            <p:nvPr/>
          </p:nvSpPr>
          <p:spPr>
            <a:xfrm>
              <a:off x="2627784" y="2852936"/>
              <a:ext cx="3486932" cy="3384376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Halt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93874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B-002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467544" y="280267"/>
            <a:ext cx="8208912" cy="6297466"/>
            <a:chOff x="683568" y="299886"/>
            <a:chExt cx="8208912" cy="6297466"/>
          </a:xfrm>
        </p:grpSpPr>
        <p:sp>
          <p:nvSpPr>
            <p:cNvPr id="3" name="Legende mit Pfeil nach oben 2"/>
            <p:cNvSpPr/>
            <p:nvPr/>
          </p:nvSpPr>
          <p:spPr>
            <a:xfrm>
              <a:off x="2987824" y="764704"/>
              <a:ext cx="5904656" cy="5832648"/>
            </a:xfrm>
            <a:prstGeom prst="upArrowCallout">
              <a:avLst>
                <a:gd name="adj1" fmla="val 26050"/>
                <a:gd name="adj2" fmla="val 25041"/>
                <a:gd name="adj3" fmla="val 16495"/>
                <a:gd name="adj4" fmla="val 6710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96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Platz</a:t>
              </a:r>
              <a:endParaRPr lang="de-DE" sz="9600" dirty="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" name="Achteck 7"/>
            <p:cNvSpPr/>
            <p:nvPr/>
          </p:nvSpPr>
          <p:spPr>
            <a:xfrm>
              <a:off x="683568" y="299886"/>
              <a:ext cx="2664296" cy="258593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800" dirty="0" smtClean="0">
                  <a:latin typeface="Arial Black" panose="020B0A04020102020204" pitchFamily="34" charset="0"/>
                </a:rPr>
                <a:t>Halt</a:t>
              </a:r>
              <a:endParaRPr lang="de-DE" sz="48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42494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B-003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430787" y="301426"/>
            <a:ext cx="8282426" cy="6255148"/>
            <a:chOff x="610054" y="342204"/>
            <a:chExt cx="8282426" cy="6255148"/>
          </a:xfrm>
        </p:grpSpPr>
        <p:sp>
          <p:nvSpPr>
            <p:cNvPr id="3" name="Legende mit Pfeil nach oben 2"/>
            <p:cNvSpPr/>
            <p:nvPr/>
          </p:nvSpPr>
          <p:spPr>
            <a:xfrm>
              <a:off x="2987824" y="692696"/>
              <a:ext cx="5904656" cy="5904656"/>
            </a:xfrm>
            <a:prstGeom prst="upArrowCallout">
              <a:avLst>
                <a:gd name="adj1" fmla="val 25464"/>
                <a:gd name="adj2" fmla="val 25041"/>
                <a:gd name="adj3" fmla="val 17843"/>
                <a:gd name="adj4" fmla="val 66106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96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Platz</a:t>
              </a:r>
              <a:br>
                <a:rPr lang="de-DE" sz="96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</a:br>
              <a:r>
                <a:rPr lang="de-DE" sz="96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Sitz</a:t>
              </a:r>
              <a:endParaRPr lang="de-DE" sz="9600" dirty="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" name="Achteck 7"/>
            <p:cNvSpPr/>
            <p:nvPr/>
          </p:nvSpPr>
          <p:spPr>
            <a:xfrm>
              <a:off x="610054" y="342204"/>
              <a:ext cx="2604882" cy="2528269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800" dirty="0" smtClean="0">
                  <a:latin typeface="Arial Black" panose="020B0A04020102020204" pitchFamily="34" charset="0"/>
                </a:rPr>
                <a:t>Halt</a:t>
              </a:r>
              <a:endParaRPr lang="de-DE" sz="48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49587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B-004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378656" y="379773"/>
            <a:ext cx="8386689" cy="6098455"/>
            <a:chOff x="361775" y="404664"/>
            <a:chExt cx="8386689" cy="6098455"/>
          </a:xfrm>
        </p:grpSpPr>
        <p:sp>
          <p:nvSpPr>
            <p:cNvPr id="3" name="Legende mit Pfeil nach oben 2"/>
            <p:cNvSpPr/>
            <p:nvPr/>
          </p:nvSpPr>
          <p:spPr>
            <a:xfrm>
              <a:off x="971600" y="1196752"/>
              <a:ext cx="7776864" cy="5306367"/>
            </a:xfrm>
            <a:prstGeom prst="upArrowCallout">
              <a:avLst>
                <a:gd name="adj1" fmla="val 36466"/>
                <a:gd name="adj2" fmla="val 36856"/>
                <a:gd name="adj3" fmla="val 15715"/>
                <a:gd name="adj4" fmla="val 68839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6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Um Hund herum</a:t>
              </a:r>
              <a:endParaRPr lang="de-DE" sz="6600" dirty="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" name="Achteck 7"/>
            <p:cNvSpPr/>
            <p:nvPr/>
          </p:nvSpPr>
          <p:spPr>
            <a:xfrm>
              <a:off x="361775" y="404664"/>
              <a:ext cx="2482033" cy="2409033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800" dirty="0" smtClean="0">
                  <a:latin typeface="Arial Black" panose="020B0A04020102020204" pitchFamily="34" charset="0"/>
                </a:rPr>
                <a:t>Halt</a:t>
              </a:r>
              <a:endParaRPr lang="de-DE" sz="48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21872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B-005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359532" y="368660"/>
            <a:ext cx="8424936" cy="6120680"/>
            <a:chOff x="251520" y="404664"/>
            <a:chExt cx="8424936" cy="6120680"/>
          </a:xfrm>
        </p:grpSpPr>
        <p:sp>
          <p:nvSpPr>
            <p:cNvPr id="3" name="Legende mit Pfeil nach oben 2"/>
            <p:cNvSpPr/>
            <p:nvPr/>
          </p:nvSpPr>
          <p:spPr>
            <a:xfrm>
              <a:off x="899592" y="1124744"/>
              <a:ext cx="7776864" cy="5400600"/>
            </a:xfrm>
            <a:prstGeom prst="upArrowCallout">
              <a:avLst>
                <a:gd name="adj1" fmla="val 36946"/>
                <a:gd name="adj2" fmla="val 36381"/>
                <a:gd name="adj3" fmla="val 17274"/>
                <a:gd name="adj4" fmla="val 66212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66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Platz</a:t>
              </a:r>
            </a:p>
            <a:p>
              <a:pPr algn="ctr"/>
              <a:r>
                <a:rPr lang="de-DE" sz="66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Um Hund herum</a:t>
              </a:r>
              <a:endParaRPr lang="de-DE" sz="6600" dirty="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8" name="Achteck 7"/>
            <p:cNvSpPr/>
            <p:nvPr/>
          </p:nvSpPr>
          <p:spPr>
            <a:xfrm>
              <a:off x="251520" y="404664"/>
              <a:ext cx="2482033" cy="2409033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800" dirty="0" smtClean="0">
                  <a:latin typeface="Arial Black" panose="020B0A04020102020204" pitchFamily="34" charset="0"/>
                </a:rPr>
                <a:t>Halt</a:t>
              </a:r>
              <a:endParaRPr lang="de-DE" sz="48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54192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B-006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557808" y="536465"/>
            <a:ext cx="8028384" cy="5785070"/>
            <a:chOff x="755576" y="884662"/>
            <a:chExt cx="8028384" cy="5785070"/>
          </a:xfrm>
        </p:grpSpPr>
        <p:sp>
          <p:nvSpPr>
            <p:cNvPr id="2" name="Rechteckiger Pfeil 1"/>
            <p:cNvSpPr/>
            <p:nvPr/>
          </p:nvSpPr>
          <p:spPr>
            <a:xfrm>
              <a:off x="2987824" y="1917204"/>
              <a:ext cx="5796136" cy="4752528"/>
            </a:xfrm>
            <a:prstGeom prst="bentArrow">
              <a:avLst>
                <a:gd name="adj1" fmla="val 36178"/>
                <a:gd name="adj2" fmla="val 29150"/>
                <a:gd name="adj3" fmla="val 36167"/>
                <a:gd name="adj4" fmla="val 5572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755576" y="884662"/>
              <a:ext cx="3415423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Nach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rechts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0936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B-006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557808" y="536465"/>
            <a:ext cx="8028384" cy="5785070"/>
            <a:chOff x="755576" y="884662"/>
            <a:chExt cx="8028384" cy="5785070"/>
          </a:xfrm>
        </p:grpSpPr>
        <p:sp>
          <p:nvSpPr>
            <p:cNvPr id="2" name="Rechteckiger Pfeil 1"/>
            <p:cNvSpPr/>
            <p:nvPr/>
          </p:nvSpPr>
          <p:spPr>
            <a:xfrm>
              <a:off x="2987824" y="1917204"/>
              <a:ext cx="5796136" cy="4752528"/>
            </a:xfrm>
            <a:prstGeom prst="bentArrow">
              <a:avLst>
                <a:gd name="adj1" fmla="val 36178"/>
                <a:gd name="adj2" fmla="val 29150"/>
                <a:gd name="adj3" fmla="val 36167"/>
                <a:gd name="adj4" fmla="val 5572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755576" y="884662"/>
              <a:ext cx="3415423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Nach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rechts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0574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B-006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557808" y="536465"/>
            <a:ext cx="8028384" cy="5785070"/>
            <a:chOff x="755576" y="884662"/>
            <a:chExt cx="8028384" cy="5785070"/>
          </a:xfrm>
        </p:grpSpPr>
        <p:sp>
          <p:nvSpPr>
            <p:cNvPr id="2" name="Rechteckiger Pfeil 1"/>
            <p:cNvSpPr/>
            <p:nvPr/>
          </p:nvSpPr>
          <p:spPr>
            <a:xfrm>
              <a:off x="2987824" y="1917204"/>
              <a:ext cx="5796136" cy="4752528"/>
            </a:xfrm>
            <a:prstGeom prst="bentArrow">
              <a:avLst>
                <a:gd name="adj1" fmla="val 36178"/>
                <a:gd name="adj2" fmla="val 29150"/>
                <a:gd name="adj3" fmla="val 36167"/>
                <a:gd name="adj4" fmla="val 5572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755576" y="884662"/>
              <a:ext cx="3415423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Nach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rechts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56017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B-007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775409" y="692696"/>
            <a:ext cx="7593183" cy="5472608"/>
            <a:chOff x="974753" y="692696"/>
            <a:chExt cx="7593183" cy="5472608"/>
          </a:xfrm>
        </p:grpSpPr>
        <p:sp>
          <p:nvSpPr>
            <p:cNvPr id="7" name="Textfeld 6"/>
            <p:cNvSpPr txBox="1"/>
            <p:nvPr/>
          </p:nvSpPr>
          <p:spPr>
            <a:xfrm>
              <a:off x="974753" y="937496"/>
              <a:ext cx="2784993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Nach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links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5" name="Rechteckiger Pfeil 4"/>
            <p:cNvSpPr/>
            <p:nvPr/>
          </p:nvSpPr>
          <p:spPr>
            <a:xfrm flipH="1">
              <a:off x="3779912" y="692696"/>
              <a:ext cx="4788024" cy="5472608"/>
            </a:xfrm>
            <a:prstGeom prst="bentArrow">
              <a:avLst>
                <a:gd name="adj1" fmla="val 34056"/>
                <a:gd name="adj2" fmla="val 31537"/>
                <a:gd name="adj3" fmla="val 27679"/>
                <a:gd name="adj4" fmla="val 5572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3105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316294" y="861107"/>
            <a:ext cx="8511413" cy="5135786"/>
            <a:chOff x="323528" y="1173534"/>
            <a:chExt cx="8511413" cy="5135786"/>
          </a:xfrm>
        </p:grpSpPr>
        <p:sp>
          <p:nvSpPr>
            <p:cNvPr id="3" name="Achteck 2"/>
            <p:cNvSpPr/>
            <p:nvPr/>
          </p:nvSpPr>
          <p:spPr>
            <a:xfrm>
              <a:off x="899592" y="2060276"/>
              <a:ext cx="1781739" cy="172933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latin typeface="Arial Black" panose="020B0A04020102020204" pitchFamily="34" charset="0"/>
                </a:rPr>
                <a:t>Halt</a:t>
              </a:r>
              <a:endParaRPr lang="de-DE" sz="3600" dirty="0">
                <a:latin typeface="Arial Black" panose="020B0A04020102020204" pitchFamily="34" charset="0"/>
              </a:endParaRPr>
            </a:p>
          </p:txBody>
        </p:sp>
        <p:sp>
          <p:nvSpPr>
            <p:cNvPr id="4" name="Nach oben gekrümmter Pfeil 3"/>
            <p:cNvSpPr/>
            <p:nvPr/>
          </p:nvSpPr>
          <p:spPr>
            <a:xfrm flipH="1">
              <a:off x="323528" y="4005064"/>
              <a:ext cx="7824088" cy="2304256"/>
            </a:xfrm>
            <a:prstGeom prst="curvedUpArrow">
              <a:avLst>
                <a:gd name="adj1" fmla="val 63931"/>
                <a:gd name="adj2" fmla="val 141693"/>
                <a:gd name="adj3" fmla="val 3492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131840" y="1173534"/>
              <a:ext cx="5703101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rechts rum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Z-0a</a:t>
            </a:r>
            <a:endParaRPr lang="de-DE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0636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B-007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775409" y="692696"/>
            <a:ext cx="7593183" cy="5472608"/>
            <a:chOff x="974753" y="692696"/>
            <a:chExt cx="7593183" cy="5472608"/>
          </a:xfrm>
        </p:grpSpPr>
        <p:sp>
          <p:nvSpPr>
            <p:cNvPr id="7" name="Textfeld 6"/>
            <p:cNvSpPr txBox="1"/>
            <p:nvPr/>
          </p:nvSpPr>
          <p:spPr>
            <a:xfrm>
              <a:off x="974753" y="937496"/>
              <a:ext cx="2784993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Nach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links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5" name="Rechteckiger Pfeil 4"/>
            <p:cNvSpPr/>
            <p:nvPr/>
          </p:nvSpPr>
          <p:spPr>
            <a:xfrm flipH="1">
              <a:off x="3779912" y="692696"/>
              <a:ext cx="4788024" cy="5472608"/>
            </a:xfrm>
            <a:prstGeom prst="bentArrow">
              <a:avLst>
                <a:gd name="adj1" fmla="val 34056"/>
                <a:gd name="adj2" fmla="val 31537"/>
                <a:gd name="adj3" fmla="val 27679"/>
                <a:gd name="adj4" fmla="val 5572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74677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B-007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775409" y="692696"/>
            <a:ext cx="7593183" cy="5472608"/>
            <a:chOff x="974753" y="692696"/>
            <a:chExt cx="7593183" cy="5472608"/>
          </a:xfrm>
        </p:grpSpPr>
        <p:sp>
          <p:nvSpPr>
            <p:cNvPr id="7" name="Textfeld 6"/>
            <p:cNvSpPr txBox="1"/>
            <p:nvPr/>
          </p:nvSpPr>
          <p:spPr>
            <a:xfrm>
              <a:off x="974753" y="937496"/>
              <a:ext cx="2784993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Nach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links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5" name="Rechteckiger Pfeil 4"/>
            <p:cNvSpPr/>
            <p:nvPr/>
          </p:nvSpPr>
          <p:spPr>
            <a:xfrm flipH="1">
              <a:off x="3779912" y="692696"/>
              <a:ext cx="4788024" cy="5472608"/>
            </a:xfrm>
            <a:prstGeom prst="bentArrow">
              <a:avLst>
                <a:gd name="adj1" fmla="val 34056"/>
                <a:gd name="adj2" fmla="val 31537"/>
                <a:gd name="adj3" fmla="val 27679"/>
                <a:gd name="adj4" fmla="val 5572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59285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B-008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327681" y="459541"/>
            <a:ext cx="8488638" cy="5938919"/>
            <a:chOff x="539552" y="592274"/>
            <a:chExt cx="8488638" cy="5938919"/>
          </a:xfrm>
        </p:grpSpPr>
        <p:sp>
          <p:nvSpPr>
            <p:cNvPr id="7" name="Textfeld 6"/>
            <p:cNvSpPr txBox="1"/>
            <p:nvPr/>
          </p:nvSpPr>
          <p:spPr>
            <a:xfrm>
              <a:off x="539552" y="626368"/>
              <a:ext cx="3685303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Rechts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kehrt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3" name="180-Grad-Pfeil 2"/>
            <p:cNvSpPr/>
            <p:nvPr/>
          </p:nvSpPr>
          <p:spPr>
            <a:xfrm>
              <a:off x="4067944" y="592274"/>
              <a:ext cx="4960246" cy="5938919"/>
            </a:xfrm>
            <a:prstGeom prst="uturnArrow">
              <a:avLst>
                <a:gd name="adj1" fmla="val 30236"/>
                <a:gd name="adj2" fmla="val 25000"/>
                <a:gd name="adj3" fmla="val 31593"/>
                <a:gd name="adj4" fmla="val 45059"/>
                <a:gd name="adj5" fmla="val 6558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36199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B-008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327681" y="459541"/>
            <a:ext cx="8488638" cy="5938919"/>
            <a:chOff x="539552" y="592274"/>
            <a:chExt cx="8488638" cy="5938919"/>
          </a:xfrm>
        </p:grpSpPr>
        <p:sp>
          <p:nvSpPr>
            <p:cNvPr id="7" name="Textfeld 6"/>
            <p:cNvSpPr txBox="1"/>
            <p:nvPr/>
          </p:nvSpPr>
          <p:spPr>
            <a:xfrm>
              <a:off x="539552" y="626368"/>
              <a:ext cx="3685303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Rechts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kehrt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3" name="180-Grad-Pfeil 2"/>
            <p:cNvSpPr/>
            <p:nvPr/>
          </p:nvSpPr>
          <p:spPr>
            <a:xfrm>
              <a:off x="4067944" y="592274"/>
              <a:ext cx="4960246" cy="5938919"/>
            </a:xfrm>
            <a:prstGeom prst="uturnArrow">
              <a:avLst>
                <a:gd name="adj1" fmla="val 30236"/>
                <a:gd name="adj2" fmla="val 25000"/>
                <a:gd name="adj3" fmla="val 31593"/>
                <a:gd name="adj4" fmla="val 45059"/>
                <a:gd name="adj5" fmla="val 6558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32453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B-008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327681" y="459541"/>
            <a:ext cx="8488638" cy="5938919"/>
            <a:chOff x="539552" y="592274"/>
            <a:chExt cx="8488638" cy="5938919"/>
          </a:xfrm>
        </p:grpSpPr>
        <p:sp>
          <p:nvSpPr>
            <p:cNvPr id="7" name="Textfeld 6"/>
            <p:cNvSpPr txBox="1"/>
            <p:nvPr/>
          </p:nvSpPr>
          <p:spPr>
            <a:xfrm>
              <a:off x="539552" y="626368"/>
              <a:ext cx="3685303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Rechts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kehrt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3" name="180-Grad-Pfeil 2"/>
            <p:cNvSpPr/>
            <p:nvPr/>
          </p:nvSpPr>
          <p:spPr>
            <a:xfrm>
              <a:off x="4067944" y="592274"/>
              <a:ext cx="4960246" cy="5938919"/>
            </a:xfrm>
            <a:prstGeom prst="uturnArrow">
              <a:avLst>
                <a:gd name="adj1" fmla="val 30236"/>
                <a:gd name="adj2" fmla="val 25000"/>
                <a:gd name="adj3" fmla="val 31593"/>
                <a:gd name="adj4" fmla="val 45059"/>
                <a:gd name="adj5" fmla="val 6558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42053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B-009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47565" y="509751"/>
            <a:ext cx="7848870" cy="5838498"/>
            <a:chOff x="755576" y="476672"/>
            <a:chExt cx="7848870" cy="5838498"/>
          </a:xfrm>
        </p:grpSpPr>
        <p:sp>
          <p:nvSpPr>
            <p:cNvPr id="7" name="Textfeld 6"/>
            <p:cNvSpPr txBox="1"/>
            <p:nvPr/>
          </p:nvSpPr>
          <p:spPr>
            <a:xfrm>
              <a:off x="755576" y="476672"/>
              <a:ext cx="2903360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Links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kehrt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3" name="180-Grad-Pfeil 2"/>
            <p:cNvSpPr/>
            <p:nvPr/>
          </p:nvSpPr>
          <p:spPr>
            <a:xfrm flipH="1">
              <a:off x="3535635" y="548680"/>
              <a:ext cx="5068811" cy="5766490"/>
            </a:xfrm>
            <a:prstGeom prst="uturnArrow">
              <a:avLst>
                <a:gd name="adj1" fmla="val 28508"/>
                <a:gd name="adj2" fmla="val 25000"/>
                <a:gd name="adj3" fmla="val 33769"/>
                <a:gd name="adj4" fmla="val 45078"/>
                <a:gd name="adj5" fmla="val 67054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51195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B-009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47565" y="509751"/>
            <a:ext cx="7848870" cy="5838498"/>
            <a:chOff x="755576" y="476672"/>
            <a:chExt cx="7848870" cy="5838498"/>
          </a:xfrm>
        </p:grpSpPr>
        <p:sp>
          <p:nvSpPr>
            <p:cNvPr id="7" name="Textfeld 6"/>
            <p:cNvSpPr txBox="1"/>
            <p:nvPr/>
          </p:nvSpPr>
          <p:spPr>
            <a:xfrm>
              <a:off x="755576" y="476672"/>
              <a:ext cx="2903360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Links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kehrt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3" name="180-Grad-Pfeil 2"/>
            <p:cNvSpPr/>
            <p:nvPr/>
          </p:nvSpPr>
          <p:spPr>
            <a:xfrm flipH="1">
              <a:off x="3535635" y="548680"/>
              <a:ext cx="5068811" cy="5766490"/>
            </a:xfrm>
            <a:prstGeom prst="uturnArrow">
              <a:avLst>
                <a:gd name="adj1" fmla="val 28508"/>
                <a:gd name="adj2" fmla="val 25000"/>
                <a:gd name="adj3" fmla="val 33769"/>
                <a:gd name="adj4" fmla="val 45078"/>
                <a:gd name="adj5" fmla="val 67054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09331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B-009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647565" y="509751"/>
            <a:ext cx="7848870" cy="5838498"/>
            <a:chOff x="755576" y="476672"/>
            <a:chExt cx="7848870" cy="5838498"/>
          </a:xfrm>
        </p:grpSpPr>
        <p:sp>
          <p:nvSpPr>
            <p:cNvPr id="7" name="Textfeld 6"/>
            <p:cNvSpPr txBox="1"/>
            <p:nvPr/>
          </p:nvSpPr>
          <p:spPr>
            <a:xfrm>
              <a:off x="755576" y="476672"/>
              <a:ext cx="2903360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Links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kehrt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3" name="180-Grad-Pfeil 2"/>
            <p:cNvSpPr/>
            <p:nvPr/>
          </p:nvSpPr>
          <p:spPr>
            <a:xfrm flipH="1">
              <a:off x="3535635" y="548680"/>
              <a:ext cx="5068811" cy="5766490"/>
            </a:xfrm>
            <a:prstGeom prst="uturnArrow">
              <a:avLst>
                <a:gd name="adj1" fmla="val 28508"/>
                <a:gd name="adj2" fmla="val 25000"/>
                <a:gd name="adj3" fmla="val 33769"/>
                <a:gd name="adj4" fmla="val 45078"/>
                <a:gd name="adj5" fmla="val 67054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90458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B-010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377582" y="296138"/>
            <a:ext cx="8388837" cy="6265725"/>
            <a:chOff x="327538" y="592274"/>
            <a:chExt cx="8388837" cy="6265725"/>
          </a:xfrm>
        </p:grpSpPr>
        <p:sp>
          <p:nvSpPr>
            <p:cNvPr id="3" name="180-Grad-Pfeil 2"/>
            <p:cNvSpPr/>
            <p:nvPr/>
          </p:nvSpPr>
          <p:spPr>
            <a:xfrm>
              <a:off x="2915817" y="592274"/>
              <a:ext cx="5800558" cy="5628546"/>
            </a:xfrm>
            <a:prstGeom prst="uturnArrow">
              <a:avLst>
                <a:gd name="adj1" fmla="val 30839"/>
                <a:gd name="adj2" fmla="val 24098"/>
                <a:gd name="adj3" fmla="val 22399"/>
                <a:gd name="adj4" fmla="val 39830"/>
                <a:gd name="adj5" fmla="val 62229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180-Grad-Pfeil 7"/>
            <p:cNvSpPr/>
            <p:nvPr/>
          </p:nvSpPr>
          <p:spPr>
            <a:xfrm flipH="1">
              <a:off x="4843506" y="3102166"/>
              <a:ext cx="3453554" cy="3168723"/>
            </a:xfrm>
            <a:prstGeom prst="uturnArrow">
              <a:avLst>
                <a:gd name="adj1" fmla="val 30611"/>
                <a:gd name="adj2" fmla="val 25000"/>
                <a:gd name="adj3" fmla="val 25000"/>
                <a:gd name="adj4" fmla="val 43350"/>
                <a:gd name="adj5" fmla="val 64865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27538" y="859752"/>
              <a:ext cx="7238392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6600" dirty="0" smtClean="0">
                  <a:latin typeface="Arial Black" panose="020B0A04020102020204" pitchFamily="34" charset="0"/>
                </a:rPr>
                <a:t>Kehrtwendung:</a:t>
              </a:r>
              <a:endParaRPr lang="de-DE" sz="6600" dirty="0">
                <a:latin typeface="Arial Black" panose="020B0A04020102020204" pitchFamily="34" charset="0"/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84133" y="2779625"/>
              <a:ext cx="7979427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Mensch nach links</a:t>
              </a:r>
            </a:p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Hund nach rechts</a:t>
              </a:r>
              <a:endParaRPr lang="de-DE" sz="6000" dirty="0">
                <a:latin typeface="Arial Black" panose="020B0A04020102020204" pitchFamily="34" charset="0"/>
              </a:endParaRP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6804248" y="6273224"/>
              <a:ext cx="191212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3200" dirty="0" smtClean="0">
                  <a:latin typeface="Arial Black" panose="020B0A04020102020204" pitchFamily="34" charset="0"/>
                </a:rPr>
                <a:t>Mensch</a:t>
              </a:r>
              <a:endParaRPr lang="de-DE" sz="3200" dirty="0">
                <a:latin typeface="Arial Black" panose="020B0A04020102020204" pitchFamily="34" charset="0"/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3075180" y="6270889"/>
              <a:ext cx="134844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3200" dirty="0" smtClean="0">
                  <a:latin typeface="Arial Black" panose="020B0A04020102020204" pitchFamily="34" charset="0"/>
                </a:rPr>
                <a:t>Hund</a:t>
              </a:r>
              <a:endParaRPr lang="de-DE" sz="32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32310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175434" y="4173875"/>
            <a:ext cx="34154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7200" dirty="0" smtClean="0">
                <a:latin typeface="Arial Black" panose="020B0A04020102020204" pitchFamily="34" charset="0"/>
              </a:rPr>
              <a:t>270°</a:t>
            </a:r>
          </a:p>
          <a:p>
            <a:pPr algn="ctr"/>
            <a:r>
              <a:rPr lang="de-DE" sz="7200" dirty="0" smtClean="0">
                <a:latin typeface="Arial Black" panose="020B0A04020102020204" pitchFamily="34" charset="0"/>
              </a:rPr>
              <a:t>rechts</a:t>
            </a:r>
            <a:endParaRPr lang="de-DE" sz="7200" dirty="0">
              <a:latin typeface="Arial Black" panose="020B0A04020102020204" pitchFamily="34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553143" y="375801"/>
            <a:ext cx="5416209" cy="6106398"/>
            <a:chOff x="235925" y="491707"/>
            <a:chExt cx="5416209" cy="6106398"/>
          </a:xfrm>
        </p:grpSpPr>
        <p:sp>
          <p:nvSpPr>
            <p:cNvPr id="23" name="Rechteck 22"/>
            <p:cNvSpPr/>
            <p:nvPr/>
          </p:nvSpPr>
          <p:spPr>
            <a:xfrm>
              <a:off x="899592" y="2852936"/>
              <a:ext cx="1512168" cy="288766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180-Grad-Pfeil 21"/>
            <p:cNvSpPr/>
            <p:nvPr/>
          </p:nvSpPr>
          <p:spPr>
            <a:xfrm rot="5400000">
              <a:off x="-109169" y="836801"/>
              <a:ext cx="6106398" cy="5416209"/>
            </a:xfrm>
            <a:custGeom>
              <a:avLst/>
              <a:gdLst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60311 w 5202247"/>
                <a:gd name="connsiteY12" fmla="*/ 1637927 h 6408712"/>
                <a:gd name="connsiteX13" fmla="*/ 1637927 w 5202247"/>
                <a:gd name="connsiteY13" fmla="*/ 2360311 h 6408712"/>
                <a:gd name="connsiteX14" fmla="*/ 1637927 w 5202247"/>
                <a:gd name="connsiteY14" fmla="*/ 6408712 h 6408712"/>
                <a:gd name="connsiteX15" fmla="*/ 0 w 5202247"/>
                <a:gd name="connsiteY15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637927 w 5202247"/>
                <a:gd name="connsiteY13" fmla="*/ 2360311 h 6408712"/>
                <a:gd name="connsiteX14" fmla="*/ 1637927 w 5202247"/>
                <a:gd name="connsiteY14" fmla="*/ 6408712 h 6408712"/>
                <a:gd name="connsiteX15" fmla="*/ 0 w 5202247"/>
                <a:gd name="connsiteY15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1637927 w 5202247"/>
                <a:gd name="connsiteY14" fmla="*/ 6408712 h 6408712"/>
                <a:gd name="connsiteX15" fmla="*/ 0 w 5202247"/>
                <a:gd name="connsiteY15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1746607 w 5202247"/>
                <a:gd name="connsiteY14" fmla="*/ 42805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6324231"/>
                <a:gd name="connsiteY0" fmla="*/ 6408712 h 6408712"/>
                <a:gd name="connsiteX1" fmla="*/ 0 w 6324231"/>
                <a:gd name="connsiteY1" fmla="*/ 2360311 h 6408712"/>
                <a:gd name="connsiteX2" fmla="*/ 2360311 w 6324231"/>
                <a:gd name="connsiteY2" fmla="*/ 0 h 6408712"/>
                <a:gd name="connsiteX3" fmla="*/ 2360337 w 6324231"/>
                <a:gd name="connsiteY3" fmla="*/ 0 h 6408712"/>
                <a:gd name="connsiteX4" fmla="*/ 4720648 w 6324231"/>
                <a:gd name="connsiteY4" fmla="*/ 2360311 h 6408712"/>
                <a:gd name="connsiteX5" fmla="*/ 4720649 w 6324231"/>
                <a:gd name="connsiteY5" fmla="*/ 3741487 h 6408712"/>
                <a:gd name="connsiteX6" fmla="*/ 5202247 w 6324231"/>
                <a:gd name="connsiteY6" fmla="*/ 3741487 h 6408712"/>
                <a:gd name="connsiteX7" fmla="*/ 3901685 w 6324231"/>
                <a:gd name="connsiteY7" fmla="*/ 5416195 h 6408712"/>
                <a:gd name="connsiteX8" fmla="*/ 2601124 w 6324231"/>
                <a:gd name="connsiteY8" fmla="*/ 3741487 h 6408712"/>
                <a:gd name="connsiteX9" fmla="*/ 3082722 w 6324231"/>
                <a:gd name="connsiteY9" fmla="*/ 3741487 h 6408712"/>
                <a:gd name="connsiteX10" fmla="*/ 3082722 w 6324231"/>
                <a:gd name="connsiteY10" fmla="*/ 2360311 h 6408712"/>
                <a:gd name="connsiteX11" fmla="*/ 2360338 w 6324231"/>
                <a:gd name="connsiteY11" fmla="*/ 1637927 h 6408712"/>
                <a:gd name="connsiteX12" fmla="*/ 2398414 w 6324231"/>
                <a:gd name="connsiteY12" fmla="*/ 1771277 h 6408712"/>
                <a:gd name="connsiteX13" fmla="*/ 1828426 w 6324231"/>
                <a:gd name="connsiteY13" fmla="*/ 2684161 h 6408712"/>
                <a:gd name="connsiteX14" fmla="*/ 2870557 w 6324231"/>
                <a:gd name="connsiteY14" fmla="*/ 3251820 h 6408712"/>
                <a:gd name="connsiteX15" fmla="*/ 6324231 w 6324231"/>
                <a:gd name="connsiteY15" fmla="*/ 3265462 h 6408712"/>
                <a:gd name="connsiteX16" fmla="*/ 0 w 6324231"/>
                <a:gd name="connsiteY16" fmla="*/ 6408712 h 6408712"/>
                <a:gd name="connsiteX0" fmla="*/ 6229354 w 6324231"/>
                <a:gd name="connsiteY0" fmla="*/ 4732312 h 5416195"/>
                <a:gd name="connsiteX1" fmla="*/ 0 w 6324231"/>
                <a:gd name="connsiteY1" fmla="*/ 2360311 h 5416195"/>
                <a:gd name="connsiteX2" fmla="*/ 2360311 w 6324231"/>
                <a:gd name="connsiteY2" fmla="*/ 0 h 5416195"/>
                <a:gd name="connsiteX3" fmla="*/ 2360337 w 6324231"/>
                <a:gd name="connsiteY3" fmla="*/ 0 h 5416195"/>
                <a:gd name="connsiteX4" fmla="*/ 4720648 w 6324231"/>
                <a:gd name="connsiteY4" fmla="*/ 2360311 h 5416195"/>
                <a:gd name="connsiteX5" fmla="*/ 4720649 w 6324231"/>
                <a:gd name="connsiteY5" fmla="*/ 3741487 h 5416195"/>
                <a:gd name="connsiteX6" fmla="*/ 5202247 w 6324231"/>
                <a:gd name="connsiteY6" fmla="*/ 3741487 h 5416195"/>
                <a:gd name="connsiteX7" fmla="*/ 3901685 w 6324231"/>
                <a:gd name="connsiteY7" fmla="*/ 5416195 h 5416195"/>
                <a:gd name="connsiteX8" fmla="*/ 2601124 w 6324231"/>
                <a:gd name="connsiteY8" fmla="*/ 3741487 h 5416195"/>
                <a:gd name="connsiteX9" fmla="*/ 3082722 w 6324231"/>
                <a:gd name="connsiteY9" fmla="*/ 3741487 h 5416195"/>
                <a:gd name="connsiteX10" fmla="*/ 3082722 w 6324231"/>
                <a:gd name="connsiteY10" fmla="*/ 2360311 h 5416195"/>
                <a:gd name="connsiteX11" fmla="*/ 2360338 w 6324231"/>
                <a:gd name="connsiteY11" fmla="*/ 1637927 h 5416195"/>
                <a:gd name="connsiteX12" fmla="*/ 2398414 w 6324231"/>
                <a:gd name="connsiteY12" fmla="*/ 1771277 h 5416195"/>
                <a:gd name="connsiteX13" fmla="*/ 1828426 w 6324231"/>
                <a:gd name="connsiteY13" fmla="*/ 2684161 h 5416195"/>
                <a:gd name="connsiteX14" fmla="*/ 2870557 w 6324231"/>
                <a:gd name="connsiteY14" fmla="*/ 3251820 h 5416195"/>
                <a:gd name="connsiteX15" fmla="*/ 6324231 w 6324231"/>
                <a:gd name="connsiteY15" fmla="*/ 3265462 h 5416195"/>
                <a:gd name="connsiteX16" fmla="*/ 6229354 w 6324231"/>
                <a:gd name="connsiteY16" fmla="*/ 4732312 h 5416195"/>
                <a:gd name="connsiteX0" fmla="*/ 6229354 w 6324231"/>
                <a:gd name="connsiteY0" fmla="*/ 4732312 h 5416195"/>
                <a:gd name="connsiteX1" fmla="*/ 1575158 w 6324231"/>
                <a:gd name="connsiteY1" fmla="*/ 2985120 h 5416195"/>
                <a:gd name="connsiteX2" fmla="*/ 0 w 6324231"/>
                <a:gd name="connsiteY2" fmla="*/ 2360311 h 5416195"/>
                <a:gd name="connsiteX3" fmla="*/ 2360311 w 6324231"/>
                <a:gd name="connsiteY3" fmla="*/ 0 h 5416195"/>
                <a:gd name="connsiteX4" fmla="*/ 2360337 w 6324231"/>
                <a:gd name="connsiteY4" fmla="*/ 0 h 5416195"/>
                <a:gd name="connsiteX5" fmla="*/ 4720648 w 6324231"/>
                <a:gd name="connsiteY5" fmla="*/ 2360311 h 5416195"/>
                <a:gd name="connsiteX6" fmla="*/ 4720649 w 6324231"/>
                <a:gd name="connsiteY6" fmla="*/ 3741487 h 5416195"/>
                <a:gd name="connsiteX7" fmla="*/ 5202247 w 6324231"/>
                <a:gd name="connsiteY7" fmla="*/ 3741487 h 5416195"/>
                <a:gd name="connsiteX8" fmla="*/ 3901685 w 6324231"/>
                <a:gd name="connsiteY8" fmla="*/ 5416195 h 5416195"/>
                <a:gd name="connsiteX9" fmla="*/ 2601124 w 6324231"/>
                <a:gd name="connsiteY9" fmla="*/ 3741487 h 5416195"/>
                <a:gd name="connsiteX10" fmla="*/ 3082722 w 6324231"/>
                <a:gd name="connsiteY10" fmla="*/ 3741487 h 5416195"/>
                <a:gd name="connsiteX11" fmla="*/ 3082722 w 6324231"/>
                <a:gd name="connsiteY11" fmla="*/ 2360311 h 5416195"/>
                <a:gd name="connsiteX12" fmla="*/ 2360338 w 6324231"/>
                <a:gd name="connsiteY12" fmla="*/ 1637927 h 5416195"/>
                <a:gd name="connsiteX13" fmla="*/ 2398414 w 6324231"/>
                <a:gd name="connsiteY13" fmla="*/ 177127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1022708 w 6324231"/>
                <a:gd name="connsiteY1" fmla="*/ 4242420 h 5416195"/>
                <a:gd name="connsiteX2" fmla="*/ 0 w 6324231"/>
                <a:gd name="connsiteY2" fmla="*/ 2360311 h 5416195"/>
                <a:gd name="connsiteX3" fmla="*/ 2360311 w 6324231"/>
                <a:gd name="connsiteY3" fmla="*/ 0 h 5416195"/>
                <a:gd name="connsiteX4" fmla="*/ 2360337 w 6324231"/>
                <a:gd name="connsiteY4" fmla="*/ 0 h 5416195"/>
                <a:gd name="connsiteX5" fmla="*/ 4720648 w 6324231"/>
                <a:gd name="connsiteY5" fmla="*/ 2360311 h 5416195"/>
                <a:gd name="connsiteX6" fmla="*/ 4720649 w 6324231"/>
                <a:gd name="connsiteY6" fmla="*/ 3741487 h 5416195"/>
                <a:gd name="connsiteX7" fmla="*/ 5202247 w 6324231"/>
                <a:gd name="connsiteY7" fmla="*/ 3741487 h 5416195"/>
                <a:gd name="connsiteX8" fmla="*/ 3901685 w 6324231"/>
                <a:gd name="connsiteY8" fmla="*/ 5416195 h 5416195"/>
                <a:gd name="connsiteX9" fmla="*/ 2601124 w 6324231"/>
                <a:gd name="connsiteY9" fmla="*/ 3741487 h 5416195"/>
                <a:gd name="connsiteX10" fmla="*/ 3082722 w 6324231"/>
                <a:gd name="connsiteY10" fmla="*/ 3741487 h 5416195"/>
                <a:gd name="connsiteX11" fmla="*/ 3082722 w 6324231"/>
                <a:gd name="connsiteY11" fmla="*/ 2360311 h 5416195"/>
                <a:gd name="connsiteX12" fmla="*/ 2360338 w 6324231"/>
                <a:gd name="connsiteY12" fmla="*/ 1637927 h 5416195"/>
                <a:gd name="connsiteX13" fmla="*/ 2398414 w 6324231"/>
                <a:gd name="connsiteY13" fmla="*/ 177127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1022708 w 6324231"/>
                <a:gd name="connsiteY1" fmla="*/ 4242420 h 5416195"/>
                <a:gd name="connsiteX2" fmla="*/ 0 w 6324231"/>
                <a:gd name="connsiteY2" fmla="*/ 2360311 h 5416195"/>
                <a:gd name="connsiteX3" fmla="*/ 2360311 w 6324231"/>
                <a:gd name="connsiteY3" fmla="*/ 0 h 5416195"/>
                <a:gd name="connsiteX4" fmla="*/ 2360337 w 6324231"/>
                <a:gd name="connsiteY4" fmla="*/ 0 h 5416195"/>
                <a:gd name="connsiteX5" fmla="*/ 4720648 w 6324231"/>
                <a:gd name="connsiteY5" fmla="*/ 2360311 h 5416195"/>
                <a:gd name="connsiteX6" fmla="*/ 4720649 w 6324231"/>
                <a:gd name="connsiteY6" fmla="*/ 3741487 h 5416195"/>
                <a:gd name="connsiteX7" fmla="*/ 5202247 w 6324231"/>
                <a:gd name="connsiteY7" fmla="*/ 3741487 h 5416195"/>
                <a:gd name="connsiteX8" fmla="*/ 3901685 w 6324231"/>
                <a:gd name="connsiteY8" fmla="*/ 5416195 h 5416195"/>
                <a:gd name="connsiteX9" fmla="*/ 2601124 w 6324231"/>
                <a:gd name="connsiteY9" fmla="*/ 3741487 h 5416195"/>
                <a:gd name="connsiteX10" fmla="*/ 3082722 w 6324231"/>
                <a:gd name="connsiteY10" fmla="*/ 3741487 h 5416195"/>
                <a:gd name="connsiteX11" fmla="*/ 3082722 w 6324231"/>
                <a:gd name="connsiteY11" fmla="*/ 2360311 h 5416195"/>
                <a:gd name="connsiteX12" fmla="*/ 2360338 w 6324231"/>
                <a:gd name="connsiteY12" fmla="*/ 1637927 h 5416195"/>
                <a:gd name="connsiteX13" fmla="*/ 2398414 w 6324231"/>
                <a:gd name="connsiteY13" fmla="*/ 177127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603858 w 6324231"/>
                <a:gd name="connsiteY1" fmla="*/ 4394820 h 5416195"/>
                <a:gd name="connsiteX2" fmla="*/ 1022708 w 6324231"/>
                <a:gd name="connsiteY2" fmla="*/ 42424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1022708 w 6324231"/>
                <a:gd name="connsiteY2" fmla="*/ 42424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1022708 w 6324231"/>
                <a:gd name="connsiteY2" fmla="*/ 42424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46038 w 6324231"/>
                <a:gd name="connsiteY13" fmla="*/ 173698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84138 w 6324231"/>
                <a:gd name="connsiteY13" fmla="*/ 172936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84138 w 6324231"/>
                <a:gd name="connsiteY13" fmla="*/ 172936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91758 w 6324231"/>
                <a:gd name="connsiteY13" fmla="*/ 178270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91758 w 6324231"/>
                <a:gd name="connsiteY13" fmla="*/ 178270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52214 w 6347091"/>
                <a:gd name="connsiteY0" fmla="*/ 4732312 h 5416195"/>
                <a:gd name="connsiteX1" fmla="*/ 2531468 w 6347091"/>
                <a:gd name="connsiteY1" fmla="*/ 4775820 h 5416195"/>
                <a:gd name="connsiteX2" fmla="*/ 874118 w 6347091"/>
                <a:gd name="connsiteY2" fmla="*/ 4051920 h 5416195"/>
                <a:gd name="connsiteX3" fmla="*/ 0 w 6347091"/>
                <a:gd name="connsiteY3" fmla="*/ 2482231 h 5416195"/>
                <a:gd name="connsiteX4" fmla="*/ 2383171 w 6347091"/>
                <a:gd name="connsiteY4" fmla="*/ 0 h 5416195"/>
                <a:gd name="connsiteX5" fmla="*/ 2383197 w 6347091"/>
                <a:gd name="connsiteY5" fmla="*/ 0 h 5416195"/>
                <a:gd name="connsiteX6" fmla="*/ 4743508 w 6347091"/>
                <a:gd name="connsiteY6" fmla="*/ 2360311 h 5416195"/>
                <a:gd name="connsiteX7" fmla="*/ 4743509 w 6347091"/>
                <a:gd name="connsiteY7" fmla="*/ 3741487 h 5416195"/>
                <a:gd name="connsiteX8" fmla="*/ 5225107 w 6347091"/>
                <a:gd name="connsiteY8" fmla="*/ 3741487 h 5416195"/>
                <a:gd name="connsiteX9" fmla="*/ 3924545 w 6347091"/>
                <a:gd name="connsiteY9" fmla="*/ 5416195 h 5416195"/>
                <a:gd name="connsiteX10" fmla="*/ 2623984 w 6347091"/>
                <a:gd name="connsiteY10" fmla="*/ 3741487 h 5416195"/>
                <a:gd name="connsiteX11" fmla="*/ 3105582 w 6347091"/>
                <a:gd name="connsiteY11" fmla="*/ 3741487 h 5416195"/>
                <a:gd name="connsiteX12" fmla="*/ 3105582 w 6347091"/>
                <a:gd name="connsiteY12" fmla="*/ 2360311 h 5416195"/>
                <a:gd name="connsiteX13" fmla="*/ 2314618 w 6347091"/>
                <a:gd name="connsiteY13" fmla="*/ 1782707 h 5416195"/>
                <a:gd name="connsiteX14" fmla="*/ 1782706 w 6347091"/>
                <a:gd name="connsiteY14" fmla="*/ 2470801 h 5416195"/>
                <a:gd name="connsiteX15" fmla="*/ 2893417 w 6347091"/>
                <a:gd name="connsiteY15" fmla="*/ 3251820 h 5416195"/>
                <a:gd name="connsiteX16" fmla="*/ 6347091 w 6347091"/>
                <a:gd name="connsiteY16" fmla="*/ 3265462 h 5416195"/>
                <a:gd name="connsiteX17" fmla="*/ 6252214 w 6347091"/>
                <a:gd name="connsiteY17" fmla="*/ 4732312 h 5416195"/>
                <a:gd name="connsiteX0" fmla="*/ 6122674 w 6217551"/>
                <a:gd name="connsiteY0" fmla="*/ 4732312 h 5416195"/>
                <a:gd name="connsiteX1" fmla="*/ 2401928 w 6217551"/>
                <a:gd name="connsiteY1" fmla="*/ 4775820 h 5416195"/>
                <a:gd name="connsiteX2" fmla="*/ 744578 w 6217551"/>
                <a:gd name="connsiteY2" fmla="*/ 4051920 h 5416195"/>
                <a:gd name="connsiteX3" fmla="*/ 0 w 6217551"/>
                <a:gd name="connsiteY3" fmla="*/ 2581291 h 5416195"/>
                <a:gd name="connsiteX4" fmla="*/ 2253631 w 6217551"/>
                <a:gd name="connsiteY4" fmla="*/ 0 h 5416195"/>
                <a:gd name="connsiteX5" fmla="*/ 2253657 w 6217551"/>
                <a:gd name="connsiteY5" fmla="*/ 0 h 5416195"/>
                <a:gd name="connsiteX6" fmla="*/ 4613968 w 6217551"/>
                <a:gd name="connsiteY6" fmla="*/ 2360311 h 5416195"/>
                <a:gd name="connsiteX7" fmla="*/ 4613969 w 6217551"/>
                <a:gd name="connsiteY7" fmla="*/ 3741487 h 5416195"/>
                <a:gd name="connsiteX8" fmla="*/ 5095567 w 6217551"/>
                <a:gd name="connsiteY8" fmla="*/ 3741487 h 5416195"/>
                <a:gd name="connsiteX9" fmla="*/ 3795005 w 6217551"/>
                <a:gd name="connsiteY9" fmla="*/ 5416195 h 5416195"/>
                <a:gd name="connsiteX10" fmla="*/ 2494444 w 6217551"/>
                <a:gd name="connsiteY10" fmla="*/ 3741487 h 5416195"/>
                <a:gd name="connsiteX11" fmla="*/ 2976042 w 6217551"/>
                <a:gd name="connsiteY11" fmla="*/ 3741487 h 5416195"/>
                <a:gd name="connsiteX12" fmla="*/ 2976042 w 6217551"/>
                <a:gd name="connsiteY12" fmla="*/ 2360311 h 5416195"/>
                <a:gd name="connsiteX13" fmla="*/ 2185078 w 6217551"/>
                <a:gd name="connsiteY13" fmla="*/ 1782707 h 5416195"/>
                <a:gd name="connsiteX14" fmla="*/ 1653166 w 6217551"/>
                <a:gd name="connsiteY14" fmla="*/ 2470801 h 5416195"/>
                <a:gd name="connsiteX15" fmla="*/ 2763877 w 6217551"/>
                <a:gd name="connsiteY15" fmla="*/ 3251820 h 5416195"/>
                <a:gd name="connsiteX16" fmla="*/ 6217551 w 6217551"/>
                <a:gd name="connsiteY16" fmla="*/ 3265462 h 5416195"/>
                <a:gd name="connsiteX17" fmla="*/ 6122674 w 6217551"/>
                <a:gd name="connsiteY17" fmla="*/ 4732312 h 5416195"/>
                <a:gd name="connsiteX0" fmla="*/ 6122674 w 6217551"/>
                <a:gd name="connsiteY0" fmla="*/ 4732312 h 5416195"/>
                <a:gd name="connsiteX1" fmla="*/ 2401928 w 6217551"/>
                <a:gd name="connsiteY1" fmla="*/ 4775820 h 5416195"/>
                <a:gd name="connsiteX2" fmla="*/ 660758 w 6217551"/>
                <a:gd name="connsiteY2" fmla="*/ 4029060 h 5416195"/>
                <a:gd name="connsiteX3" fmla="*/ 0 w 6217551"/>
                <a:gd name="connsiteY3" fmla="*/ 2581291 h 5416195"/>
                <a:gd name="connsiteX4" fmla="*/ 2253631 w 6217551"/>
                <a:gd name="connsiteY4" fmla="*/ 0 h 5416195"/>
                <a:gd name="connsiteX5" fmla="*/ 2253657 w 6217551"/>
                <a:gd name="connsiteY5" fmla="*/ 0 h 5416195"/>
                <a:gd name="connsiteX6" fmla="*/ 4613968 w 6217551"/>
                <a:gd name="connsiteY6" fmla="*/ 2360311 h 5416195"/>
                <a:gd name="connsiteX7" fmla="*/ 4613969 w 6217551"/>
                <a:gd name="connsiteY7" fmla="*/ 3741487 h 5416195"/>
                <a:gd name="connsiteX8" fmla="*/ 5095567 w 6217551"/>
                <a:gd name="connsiteY8" fmla="*/ 3741487 h 5416195"/>
                <a:gd name="connsiteX9" fmla="*/ 3795005 w 6217551"/>
                <a:gd name="connsiteY9" fmla="*/ 5416195 h 5416195"/>
                <a:gd name="connsiteX10" fmla="*/ 2494444 w 6217551"/>
                <a:gd name="connsiteY10" fmla="*/ 3741487 h 5416195"/>
                <a:gd name="connsiteX11" fmla="*/ 2976042 w 6217551"/>
                <a:gd name="connsiteY11" fmla="*/ 3741487 h 5416195"/>
                <a:gd name="connsiteX12" fmla="*/ 2976042 w 6217551"/>
                <a:gd name="connsiteY12" fmla="*/ 2360311 h 5416195"/>
                <a:gd name="connsiteX13" fmla="*/ 2185078 w 6217551"/>
                <a:gd name="connsiteY13" fmla="*/ 1782707 h 5416195"/>
                <a:gd name="connsiteX14" fmla="*/ 1653166 w 6217551"/>
                <a:gd name="connsiteY14" fmla="*/ 2470801 h 5416195"/>
                <a:gd name="connsiteX15" fmla="*/ 2763877 w 6217551"/>
                <a:gd name="connsiteY15" fmla="*/ 3251820 h 5416195"/>
                <a:gd name="connsiteX16" fmla="*/ 6217551 w 6217551"/>
                <a:gd name="connsiteY16" fmla="*/ 3265462 h 5416195"/>
                <a:gd name="connsiteX17" fmla="*/ 6122674 w 6217551"/>
                <a:gd name="connsiteY17" fmla="*/ 4732312 h 5416195"/>
                <a:gd name="connsiteX0" fmla="*/ 6122674 w 6217551"/>
                <a:gd name="connsiteY0" fmla="*/ 4732312 h 5416195"/>
                <a:gd name="connsiteX1" fmla="*/ 2379068 w 6217551"/>
                <a:gd name="connsiteY1" fmla="*/ 4730100 h 5416195"/>
                <a:gd name="connsiteX2" fmla="*/ 660758 w 6217551"/>
                <a:gd name="connsiteY2" fmla="*/ 4029060 h 5416195"/>
                <a:gd name="connsiteX3" fmla="*/ 0 w 6217551"/>
                <a:gd name="connsiteY3" fmla="*/ 2581291 h 5416195"/>
                <a:gd name="connsiteX4" fmla="*/ 2253631 w 6217551"/>
                <a:gd name="connsiteY4" fmla="*/ 0 h 5416195"/>
                <a:gd name="connsiteX5" fmla="*/ 2253657 w 6217551"/>
                <a:gd name="connsiteY5" fmla="*/ 0 h 5416195"/>
                <a:gd name="connsiteX6" fmla="*/ 4613968 w 6217551"/>
                <a:gd name="connsiteY6" fmla="*/ 2360311 h 5416195"/>
                <a:gd name="connsiteX7" fmla="*/ 4613969 w 6217551"/>
                <a:gd name="connsiteY7" fmla="*/ 3741487 h 5416195"/>
                <a:gd name="connsiteX8" fmla="*/ 5095567 w 6217551"/>
                <a:gd name="connsiteY8" fmla="*/ 3741487 h 5416195"/>
                <a:gd name="connsiteX9" fmla="*/ 3795005 w 6217551"/>
                <a:gd name="connsiteY9" fmla="*/ 5416195 h 5416195"/>
                <a:gd name="connsiteX10" fmla="*/ 2494444 w 6217551"/>
                <a:gd name="connsiteY10" fmla="*/ 3741487 h 5416195"/>
                <a:gd name="connsiteX11" fmla="*/ 2976042 w 6217551"/>
                <a:gd name="connsiteY11" fmla="*/ 3741487 h 5416195"/>
                <a:gd name="connsiteX12" fmla="*/ 2976042 w 6217551"/>
                <a:gd name="connsiteY12" fmla="*/ 2360311 h 5416195"/>
                <a:gd name="connsiteX13" fmla="*/ 2185078 w 6217551"/>
                <a:gd name="connsiteY13" fmla="*/ 1782707 h 5416195"/>
                <a:gd name="connsiteX14" fmla="*/ 1653166 w 6217551"/>
                <a:gd name="connsiteY14" fmla="*/ 2470801 h 5416195"/>
                <a:gd name="connsiteX15" fmla="*/ 2763877 w 6217551"/>
                <a:gd name="connsiteY15" fmla="*/ 3251820 h 5416195"/>
                <a:gd name="connsiteX16" fmla="*/ 6217551 w 6217551"/>
                <a:gd name="connsiteY16" fmla="*/ 3265462 h 5416195"/>
                <a:gd name="connsiteX17" fmla="*/ 6122674 w 6217551"/>
                <a:gd name="connsiteY17" fmla="*/ 4732312 h 5416195"/>
                <a:gd name="connsiteX0" fmla="*/ 6122674 w 6122674"/>
                <a:gd name="connsiteY0" fmla="*/ 4732312 h 5416195"/>
                <a:gd name="connsiteX1" fmla="*/ 2379068 w 6122674"/>
                <a:gd name="connsiteY1" fmla="*/ 4730100 h 5416195"/>
                <a:gd name="connsiteX2" fmla="*/ 660758 w 6122674"/>
                <a:gd name="connsiteY2" fmla="*/ 4029060 h 5416195"/>
                <a:gd name="connsiteX3" fmla="*/ 0 w 6122674"/>
                <a:gd name="connsiteY3" fmla="*/ 2581291 h 5416195"/>
                <a:gd name="connsiteX4" fmla="*/ 2253631 w 6122674"/>
                <a:gd name="connsiteY4" fmla="*/ 0 h 5416195"/>
                <a:gd name="connsiteX5" fmla="*/ 2253657 w 6122674"/>
                <a:gd name="connsiteY5" fmla="*/ 0 h 5416195"/>
                <a:gd name="connsiteX6" fmla="*/ 4613968 w 6122674"/>
                <a:gd name="connsiteY6" fmla="*/ 2360311 h 5416195"/>
                <a:gd name="connsiteX7" fmla="*/ 4613969 w 6122674"/>
                <a:gd name="connsiteY7" fmla="*/ 3741487 h 5416195"/>
                <a:gd name="connsiteX8" fmla="*/ 5095567 w 6122674"/>
                <a:gd name="connsiteY8" fmla="*/ 3741487 h 5416195"/>
                <a:gd name="connsiteX9" fmla="*/ 3795005 w 6122674"/>
                <a:gd name="connsiteY9" fmla="*/ 5416195 h 5416195"/>
                <a:gd name="connsiteX10" fmla="*/ 2494444 w 6122674"/>
                <a:gd name="connsiteY10" fmla="*/ 3741487 h 5416195"/>
                <a:gd name="connsiteX11" fmla="*/ 2976042 w 6122674"/>
                <a:gd name="connsiteY11" fmla="*/ 3741487 h 5416195"/>
                <a:gd name="connsiteX12" fmla="*/ 2976042 w 6122674"/>
                <a:gd name="connsiteY12" fmla="*/ 2360311 h 5416195"/>
                <a:gd name="connsiteX13" fmla="*/ 2185078 w 6122674"/>
                <a:gd name="connsiteY13" fmla="*/ 1782707 h 5416195"/>
                <a:gd name="connsiteX14" fmla="*/ 1653166 w 6122674"/>
                <a:gd name="connsiteY14" fmla="*/ 2470801 h 5416195"/>
                <a:gd name="connsiteX15" fmla="*/ 2763877 w 6122674"/>
                <a:gd name="connsiteY15" fmla="*/ 3251820 h 5416195"/>
                <a:gd name="connsiteX16" fmla="*/ 6110871 w 6122674"/>
                <a:gd name="connsiteY16" fmla="*/ 3265462 h 5416195"/>
                <a:gd name="connsiteX17" fmla="*/ 6122674 w 6122674"/>
                <a:gd name="connsiteY17" fmla="*/ 4732312 h 5416195"/>
                <a:gd name="connsiteX0" fmla="*/ 6122674 w 6134275"/>
                <a:gd name="connsiteY0" fmla="*/ 4732312 h 5416195"/>
                <a:gd name="connsiteX1" fmla="*/ 2379068 w 6134275"/>
                <a:gd name="connsiteY1" fmla="*/ 4730100 h 5416195"/>
                <a:gd name="connsiteX2" fmla="*/ 660758 w 6134275"/>
                <a:gd name="connsiteY2" fmla="*/ 4029060 h 5416195"/>
                <a:gd name="connsiteX3" fmla="*/ 0 w 6134275"/>
                <a:gd name="connsiteY3" fmla="*/ 2581291 h 5416195"/>
                <a:gd name="connsiteX4" fmla="*/ 2253631 w 6134275"/>
                <a:gd name="connsiteY4" fmla="*/ 0 h 5416195"/>
                <a:gd name="connsiteX5" fmla="*/ 2253657 w 6134275"/>
                <a:gd name="connsiteY5" fmla="*/ 0 h 5416195"/>
                <a:gd name="connsiteX6" fmla="*/ 4613968 w 6134275"/>
                <a:gd name="connsiteY6" fmla="*/ 2360311 h 5416195"/>
                <a:gd name="connsiteX7" fmla="*/ 4613969 w 6134275"/>
                <a:gd name="connsiteY7" fmla="*/ 3741487 h 5416195"/>
                <a:gd name="connsiteX8" fmla="*/ 5095567 w 6134275"/>
                <a:gd name="connsiteY8" fmla="*/ 3741487 h 5416195"/>
                <a:gd name="connsiteX9" fmla="*/ 3795005 w 6134275"/>
                <a:gd name="connsiteY9" fmla="*/ 5416195 h 5416195"/>
                <a:gd name="connsiteX10" fmla="*/ 2494444 w 6134275"/>
                <a:gd name="connsiteY10" fmla="*/ 3741487 h 5416195"/>
                <a:gd name="connsiteX11" fmla="*/ 2976042 w 6134275"/>
                <a:gd name="connsiteY11" fmla="*/ 3741487 h 5416195"/>
                <a:gd name="connsiteX12" fmla="*/ 2976042 w 6134275"/>
                <a:gd name="connsiteY12" fmla="*/ 2360311 h 5416195"/>
                <a:gd name="connsiteX13" fmla="*/ 2185078 w 6134275"/>
                <a:gd name="connsiteY13" fmla="*/ 1782707 h 5416195"/>
                <a:gd name="connsiteX14" fmla="*/ 1653166 w 6134275"/>
                <a:gd name="connsiteY14" fmla="*/ 2470801 h 5416195"/>
                <a:gd name="connsiteX15" fmla="*/ 2763877 w 6134275"/>
                <a:gd name="connsiteY15" fmla="*/ 3251820 h 5416195"/>
                <a:gd name="connsiteX16" fmla="*/ 6133734 w 6134275"/>
                <a:gd name="connsiteY16" fmla="*/ 3265462 h 5416195"/>
                <a:gd name="connsiteX17" fmla="*/ 6122674 w 6134275"/>
                <a:gd name="connsiteY17" fmla="*/ 4732312 h 5416195"/>
                <a:gd name="connsiteX0" fmla="*/ 6122674 w 6122674"/>
                <a:gd name="connsiteY0" fmla="*/ 4732312 h 5416195"/>
                <a:gd name="connsiteX1" fmla="*/ 2379068 w 6122674"/>
                <a:gd name="connsiteY1" fmla="*/ 4730100 h 5416195"/>
                <a:gd name="connsiteX2" fmla="*/ 660758 w 6122674"/>
                <a:gd name="connsiteY2" fmla="*/ 4029060 h 5416195"/>
                <a:gd name="connsiteX3" fmla="*/ 0 w 6122674"/>
                <a:gd name="connsiteY3" fmla="*/ 2581291 h 5416195"/>
                <a:gd name="connsiteX4" fmla="*/ 2253631 w 6122674"/>
                <a:gd name="connsiteY4" fmla="*/ 0 h 5416195"/>
                <a:gd name="connsiteX5" fmla="*/ 2253657 w 6122674"/>
                <a:gd name="connsiteY5" fmla="*/ 0 h 5416195"/>
                <a:gd name="connsiteX6" fmla="*/ 4613968 w 6122674"/>
                <a:gd name="connsiteY6" fmla="*/ 2360311 h 5416195"/>
                <a:gd name="connsiteX7" fmla="*/ 4613969 w 6122674"/>
                <a:gd name="connsiteY7" fmla="*/ 3741487 h 5416195"/>
                <a:gd name="connsiteX8" fmla="*/ 5095567 w 6122674"/>
                <a:gd name="connsiteY8" fmla="*/ 3741487 h 5416195"/>
                <a:gd name="connsiteX9" fmla="*/ 3795005 w 6122674"/>
                <a:gd name="connsiteY9" fmla="*/ 5416195 h 5416195"/>
                <a:gd name="connsiteX10" fmla="*/ 2494444 w 6122674"/>
                <a:gd name="connsiteY10" fmla="*/ 3741487 h 5416195"/>
                <a:gd name="connsiteX11" fmla="*/ 2976042 w 6122674"/>
                <a:gd name="connsiteY11" fmla="*/ 3741487 h 5416195"/>
                <a:gd name="connsiteX12" fmla="*/ 2976042 w 6122674"/>
                <a:gd name="connsiteY12" fmla="*/ 2360311 h 5416195"/>
                <a:gd name="connsiteX13" fmla="*/ 2185078 w 6122674"/>
                <a:gd name="connsiteY13" fmla="*/ 1782707 h 5416195"/>
                <a:gd name="connsiteX14" fmla="*/ 1653166 w 6122674"/>
                <a:gd name="connsiteY14" fmla="*/ 2470801 h 5416195"/>
                <a:gd name="connsiteX15" fmla="*/ 2763877 w 6122674"/>
                <a:gd name="connsiteY15" fmla="*/ 3251820 h 5416195"/>
                <a:gd name="connsiteX16" fmla="*/ 6103254 w 6122674"/>
                <a:gd name="connsiteY16" fmla="*/ 3265462 h 5416195"/>
                <a:gd name="connsiteX17" fmla="*/ 6122674 w 6122674"/>
                <a:gd name="connsiteY17" fmla="*/ 4732312 h 5416195"/>
                <a:gd name="connsiteX0" fmla="*/ 6110771 w 6110771"/>
                <a:gd name="connsiteY0" fmla="*/ 4732312 h 5416195"/>
                <a:gd name="connsiteX1" fmla="*/ 2379068 w 6110771"/>
                <a:gd name="connsiteY1" fmla="*/ 4730100 h 5416195"/>
                <a:gd name="connsiteX2" fmla="*/ 660758 w 6110771"/>
                <a:gd name="connsiteY2" fmla="*/ 4029060 h 5416195"/>
                <a:gd name="connsiteX3" fmla="*/ 0 w 6110771"/>
                <a:gd name="connsiteY3" fmla="*/ 2581291 h 5416195"/>
                <a:gd name="connsiteX4" fmla="*/ 2253631 w 6110771"/>
                <a:gd name="connsiteY4" fmla="*/ 0 h 5416195"/>
                <a:gd name="connsiteX5" fmla="*/ 2253657 w 6110771"/>
                <a:gd name="connsiteY5" fmla="*/ 0 h 5416195"/>
                <a:gd name="connsiteX6" fmla="*/ 4613968 w 6110771"/>
                <a:gd name="connsiteY6" fmla="*/ 2360311 h 5416195"/>
                <a:gd name="connsiteX7" fmla="*/ 4613969 w 6110771"/>
                <a:gd name="connsiteY7" fmla="*/ 3741487 h 5416195"/>
                <a:gd name="connsiteX8" fmla="*/ 5095567 w 6110771"/>
                <a:gd name="connsiteY8" fmla="*/ 3741487 h 5416195"/>
                <a:gd name="connsiteX9" fmla="*/ 3795005 w 6110771"/>
                <a:gd name="connsiteY9" fmla="*/ 5416195 h 5416195"/>
                <a:gd name="connsiteX10" fmla="*/ 2494444 w 6110771"/>
                <a:gd name="connsiteY10" fmla="*/ 3741487 h 5416195"/>
                <a:gd name="connsiteX11" fmla="*/ 2976042 w 6110771"/>
                <a:gd name="connsiteY11" fmla="*/ 3741487 h 5416195"/>
                <a:gd name="connsiteX12" fmla="*/ 2976042 w 6110771"/>
                <a:gd name="connsiteY12" fmla="*/ 2360311 h 5416195"/>
                <a:gd name="connsiteX13" fmla="*/ 2185078 w 6110771"/>
                <a:gd name="connsiteY13" fmla="*/ 1782707 h 5416195"/>
                <a:gd name="connsiteX14" fmla="*/ 1653166 w 6110771"/>
                <a:gd name="connsiteY14" fmla="*/ 2470801 h 5416195"/>
                <a:gd name="connsiteX15" fmla="*/ 2763877 w 6110771"/>
                <a:gd name="connsiteY15" fmla="*/ 3251820 h 5416195"/>
                <a:gd name="connsiteX16" fmla="*/ 6103254 w 6110771"/>
                <a:gd name="connsiteY16" fmla="*/ 3265462 h 5416195"/>
                <a:gd name="connsiteX17" fmla="*/ 6110771 w 6110771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60758 w 6104434"/>
                <a:gd name="connsiteY2" fmla="*/ 4029060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1820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60758 w 6104434"/>
                <a:gd name="connsiteY2" fmla="*/ 4029060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60758 w 6104434"/>
                <a:gd name="connsiteY2" fmla="*/ 4029060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70283 w 6104434"/>
                <a:gd name="connsiteY2" fmla="*/ 4024297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70283 w 6104434"/>
                <a:gd name="connsiteY2" fmla="*/ 4024297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70283 w 6104434"/>
                <a:gd name="connsiteY2" fmla="*/ 4024297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70283 w 6104434"/>
                <a:gd name="connsiteY2" fmla="*/ 4024297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5590 w 6106397"/>
                <a:gd name="connsiteY0" fmla="*/ 4732312 h 5416195"/>
                <a:gd name="connsiteX1" fmla="*/ 2381031 w 6106397"/>
                <a:gd name="connsiteY1" fmla="*/ 4730100 h 5416195"/>
                <a:gd name="connsiteX2" fmla="*/ 672246 w 6106397"/>
                <a:gd name="connsiteY2" fmla="*/ 4024297 h 5416195"/>
                <a:gd name="connsiteX3" fmla="*/ 1963 w 6106397"/>
                <a:gd name="connsiteY3" fmla="*/ 2581291 h 5416195"/>
                <a:gd name="connsiteX4" fmla="*/ 2255594 w 6106397"/>
                <a:gd name="connsiteY4" fmla="*/ 0 h 5416195"/>
                <a:gd name="connsiteX5" fmla="*/ 2255620 w 6106397"/>
                <a:gd name="connsiteY5" fmla="*/ 0 h 5416195"/>
                <a:gd name="connsiteX6" fmla="*/ 4615931 w 6106397"/>
                <a:gd name="connsiteY6" fmla="*/ 2360311 h 5416195"/>
                <a:gd name="connsiteX7" fmla="*/ 4615932 w 6106397"/>
                <a:gd name="connsiteY7" fmla="*/ 3741487 h 5416195"/>
                <a:gd name="connsiteX8" fmla="*/ 5097530 w 6106397"/>
                <a:gd name="connsiteY8" fmla="*/ 3741487 h 5416195"/>
                <a:gd name="connsiteX9" fmla="*/ 3796968 w 6106397"/>
                <a:gd name="connsiteY9" fmla="*/ 5416195 h 5416195"/>
                <a:gd name="connsiteX10" fmla="*/ 2496407 w 6106397"/>
                <a:gd name="connsiteY10" fmla="*/ 3741487 h 5416195"/>
                <a:gd name="connsiteX11" fmla="*/ 2978005 w 6106397"/>
                <a:gd name="connsiteY11" fmla="*/ 3741487 h 5416195"/>
                <a:gd name="connsiteX12" fmla="*/ 2978005 w 6106397"/>
                <a:gd name="connsiteY12" fmla="*/ 2360311 h 5416195"/>
                <a:gd name="connsiteX13" fmla="*/ 2187041 w 6106397"/>
                <a:gd name="connsiteY13" fmla="*/ 1782707 h 5416195"/>
                <a:gd name="connsiteX14" fmla="*/ 1655129 w 6106397"/>
                <a:gd name="connsiteY14" fmla="*/ 2470801 h 5416195"/>
                <a:gd name="connsiteX15" fmla="*/ 2765840 w 6106397"/>
                <a:gd name="connsiteY15" fmla="*/ 3256583 h 5416195"/>
                <a:gd name="connsiteX16" fmla="*/ 6105217 w 6106397"/>
                <a:gd name="connsiteY16" fmla="*/ 3265462 h 5416195"/>
                <a:gd name="connsiteX17" fmla="*/ 6105590 w 6106397"/>
                <a:gd name="connsiteY17" fmla="*/ 4732312 h 5416195"/>
                <a:gd name="connsiteX0" fmla="*/ 6105590 w 6106397"/>
                <a:gd name="connsiteY0" fmla="*/ 4732312 h 5416195"/>
                <a:gd name="connsiteX1" fmla="*/ 2381031 w 6106397"/>
                <a:gd name="connsiteY1" fmla="*/ 4730100 h 5416195"/>
                <a:gd name="connsiteX2" fmla="*/ 672246 w 6106397"/>
                <a:gd name="connsiteY2" fmla="*/ 4024297 h 5416195"/>
                <a:gd name="connsiteX3" fmla="*/ 1963 w 6106397"/>
                <a:gd name="connsiteY3" fmla="*/ 2581291 h 5416195"/>
                <a:gd name="connsiteX4" fmla="*/ 2255594 w 6106397"/>
                <a:gd name="connsiteY4" fmla="*/ 0 h 5416195"/>
                <a:gd name="connsiteX5" fmla="*/ 2255620 w 6106397"/>
                <a:gd name="connsiteY5" fmla="*/ 0 h 5416195"/>
                <a:gd name="connsiteX6" fmla="*/ 4615931 w 6106397"/>
                <a:gd name="connsiteY6" fmla="*/ 2360311 h 5416195"/>
                <a:gd name="connsiteX7" fmla="*/ 4615932 w 6106397"/>
                <a:gd name="connsiteY7" fmla="*/ 3741487 h 5416195"/>
                <a:gd name="connsiteX8" fmla="*/ 5097530 w 6106397"/>
                <a:gd name="connsiteY8" fmla="*/ 3741487 h 5416195"/>
                <a:gd name="connsiteX9" fmla="*/ 3796968 w 6106397"/>
                <a:gd name="connsiteY9" fmla="*/ 5416195 h 5416195"/>
                <a:gd name="connsiteX10" fmla="*/ 2496407 w 6106397"/>
                <a:gd name="connsiteY10" fmla="*/ 3741487 h 5416195"/>
                <a:gd name="connsiteX11" fmla="*/ 2978005 w 6106397"/>
                <a:gd name="connsiteY11" fmla="*/ 3741487 h 5416195"/>
                <a:gd name="connsiteX12" fmla="*/ 2978005 w 6106397"/>
                <a:gd name="connsiteY12" fmla="*/ 2360311 h 5416195"/>
                <a:gd name="connsiteX13" fmla="*/ 2268004 w 6106397"/>
                <a:gd name="connsiteY13" fmla="*/ 1782707 h 5416195"/>
                <a:gd name="connsiteX14" fmla="*/ 1655129 w 6106397"/>
                <a:gd name="connsiteY14" fmla="*/ 2470801 h 5416195"/>
                <a:gd name="connsiteX15" fmla="*/ 2765840 w 6106397"/>
                <a:gd name="connsiteY15" fmla="*/ 3256583 h 5416195"/>
                <a:gd name="connsiteX16" fmla="*/ 6105217 w 6106397"/>
                <a:gd name="connsiteY16" fmla="*/ 3265462 h 5416195"/>
                <a:gd name="connsiteX17" fmla="*/ 6105590 w 6106397"/>
                <a:gd name="connsiteY17" fmla="*/ 4732312 h 5416195"/>
                <a:gd name="connsiteX0" fmla="*/ 6105634 w 6106441"/>
                <a:gd name="connsiteY0" fmla="*/ 4733598 h 5417481"/>
                <a:gd name="connsiteX1" fmla="*/ 2381075 w 6106441"/>
                <a:gd name="connsiteY1" fmla="*/ 4731386 h 5417481"/>
                <a:gd name="connsiteX2" fmla="*/ 672290 w 6106441"/>
                <a:gd name="connsiteY2" fmla="*/ 4025583 h 5417481"/>
                <a:gd name="connsiteX3" fmla="*/ 2007 w 6106441"/>
                <a:gd name="connsiteY3" fmla="*/ 2582577 h 5417481"/>
                <a:gd name="connsiteX4" fmla="*/ 2255638 w 6106441"/>
                <a:gd name="connsiteY4" fmla="*/ 1286 h 5417481"/>
                <a:gd name="connsiteX5" fmla="*/ 2255664 w 6106441"/>
                <a:gd name="connsiteY5" fmla="*/ 1286 h 5417481"/>
                <a:gd name="connsiteX6" fmla="*/ 4615975 w 6106441"/>
                <a:gd name="connsiteY6" fmla="*/ 2361597 h 5417481"/>
                <a:gd name="connsiteX7" fmla="*/ 4615976 w 6106441"/>
                <a:gd name="connsiteY7" fmla="*/ 3742773 h 5417481"/>
                <a:gd name="connsiteX8" fmla="*/ 5097574 w 6106441"/>
                <a:gd name="connsiteY8" fmla="*/ 3742773 h 5417481"/>
                <a:gd name="connsiteX9" fmla="*/ 3797012 w 6106441"/>
                <a:gd name="connsiteY9" fmla="*/ 5417481 h 5417481"/>
                <a:gd name="connsiteX10" fmla="*/ 2496451 w 6106441"/>
                <a:gd name="connsiteY10" fmla="*/ 3742773 h 5417481"/>
                <a:gd name="connsiteX11" fmla="*/ 2978049 w 6106441"/>
                <a:gd name="connsiteY11" fmla="*/ 3742773 h 5417481"/>
                <a:gd name="connsiteX12" fmla="*/ 2978049 w 6106441"/>
                <a:gd name="connsiteY12" fmla="*/ 2361597 h 5417481"/>
                <a:gd name="connsiteX13" fmla="*/ 2268048 w 6106441"/>
                <a:gd name="connsiteY13" fmla="*/ 1783993 h 5417481"/>
                <a:gd name="connsiteX14" fmla="*/ 1655173 w 6106441"/>
                <a:gd name="connsiteY14" fmla="*/ 2472087 h 5417481"/>
                <a:gd name="connsiteX15" fmla="*/ 2765884 w 6106441"/>
                <a:gd name="connsiteY15" fmla="*/ 3257869 h 5417481"/>
                <a:gd name="connsiteX16" fmla="*/ 6105261 w 6106441"/>
                <a:gd name="connsiteY16" fmla="*/ 3266748 h 5417481"/>
                <a:gd name="connsiteX17" fmla="*/ 6105634 w 6106441"/>
                <a:gd name="connsiteY17" fmla="*/ 4733598 h 5417481"/>
                <a:gd name="connsiteX0" fmla="*/ 6105591 w 6106398"/>
                <a:gd name="connsiteY0" fmla="*/ 4732326 h 5416209"/>
                <a:gd name="connsiteX1" fmla="*/ 2381032 w 6106398"/>
                <a:gd name="connsiteY1" fmla="*/ 4730114 h 5416209"/>
                <a:gd name="connsiteX2" fmla="*/ 672247 w 6106398"/>
                <a:gd name="connsiteY2" fmla="*/ 4024311 h 5416209"/>
                <a:gd name="connsiteX3" fmla="*/ 1964 w 6106398"/>
                <a:gd name="connsiteY3" fmla="*/ 2581305 h 5416209"/>
                <a:gd name="connsiteX4" fmla="*/ 2255595 w 6106398"/>
                <a:gd name="connsiteY4" fmla="*/ 14 h 5416209"/>
                <a:gd name="connsiteX5" fmla="*/ 2255621 w 6106398"/>
                <a:gd name="connsiteY5" fmla="*/ 14 h 5416209"/>
                <a:gd name="connsiteX6" fmla="*/ 4615932 w 6106398"/>
                <a:gd name="connsiteY6" fmla="*/ 2360325 h 5416209"/>
                <a:gd name="connsiteX7" fmla="*/ 4615933 w 6106398"/>
                <a:gd name="connsiteY7" fmla="*/ 3741501 h 5416209"/>
                <a:gd name="connsiteX8" fmla="*/ 5097531 w 6106398"/>
                <a:gd name="connsiteY8" fmla="*/ 3741501 h 5416209"/>
                <a:gd name="connsiteX9" fmla="*/ 3796969 w 6106398"/>
                <a:gd name="connsiteY9" fmla="*/ 5416209 h 5416209"/>
                <a:gd name="connsiteX10" fmla="*/ 2496408 w 6106398"/>
                <a:gd name="connsiteY10" fmla="*/ 3741501 h 5416209"/>
                <a:gd name="connsiteX11" fmla="*/ 2978006 w 6106398"/>
                <a:gd name="connsiteY11" fmla="*/ 3741501 h 5416209"/>
                <a:gd name="connsiteX12" fmla="*/ 2978006 w 6106398"/>
                <a:gd name="connsiteY12" fmla="*/ 2360325 h 5416209"/>
                <a:gd name="connsiteX13" fmla="*/ 2268005 w 6106398"/>
                <a:gd name="connsiteY13" fmla="*/ 1782721 h 5416209"/>
                <a:gd name="connsiteX14" fmla="*/ 1655130 w 6106398"/>
                <a:gd name="connsiteY14" fmla="*/ 2470815 h 5416209"/>
                <a:gd name="connsiteX15" fmla="*/ 2765841 w 6106398"/>
                <a:gd name="connsiteY15" fmla="*/ 3256597 h 5416209"/>
                <a:gd name="connsiteX16" fmla="*/ 6105218 w 6106398"/>
                <a:gd name="connsiteY16" fmla="*/ 3265476 h 5416209"/>
                <a:gd name="connsiteX17" fmla="*/ 6105591 w 6106398"/>
                <a:gd name="connsiteY17" fmla="*/ 4732326 h 5416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106398" h="5416209">
                  <a:moveTo>
                    <a:pt x="6105591" y="4732326"/>
                  </a:moveTo>
                  <a:lnTo>
                    <a:pt x="2381032" y="4730114"/>
                  </a:lnTo>
                  <a:cubicBezTo>
                    <a:pt x="1628557" y="4697570"/>
                    <a:pt x="1060390" y="4366417"/>
                    <a:pt x="672247" y="4024311"/>
                  </a:cubicBezTo>
                  <a:cubicBezTo>
                    <a:pt x="-30606" y="3130241"/>
                    <a:pt x="9492" y="2646700"/>
                    <a:pt x="1964" y="2581305"/>
                  </a:cubicBezTo>
                  <a:cubicBezTo>
                    <a:pt x="-50424" y="1234878"/>
                    <a:pt x="952032" y="-4749"/>
                    <a:pt x="2255595" y="14"/>
                  </a:cubicBezTo>
                  <a:lnTo>
                    <a:pt x="2255621" y="14"/>
                  </a:lnTo>
                  <a:cubicBezTo>
                    <a:pt x="3559185" y="14"/>
                    <a:pt x="4615932" y="1056761"/>
                    <a:pt x="4615932" y="2360325"/>
                  </a:cubicBezTo>
                  <a:cubicBezTo>
                    <a:pt x="4615932" y="2820717"/>
                    <a:pt x="4615933" y="3281109"/>
                    <a:pt x="4615933" y="3741501"/>
                  </a:cubicBezTo>
                  <a:lnTo>
                    <a:pt x="5097531" y="3741501"/>
                  </a:lnTo>
                  <a:lnTo>
                    <a:pt x="3796969" y="5416209"/>
                  </a:lnTo>
                  <a:lnTo>
                    <a:pt x="2496408" y="3741501"/>
                  </a:lnTo>
                  <a:lnTo>
                    <a:pt x="2978006" y="3741501"/>
                  </a:lnTo>
                  <a:lnTo>
                    <a:pt x="2978006" y="2360325"/>
                  </a:lnTo>
                  <a:cubicBezTo>
                    <a:pt x="2978006" y="1961363"/>
                    <a:pt x="2537427" y="1782721"/>
                    <a:pt x="2268005" y="1782721"/>
                  </a:cubicBezTo>
                  <a:cubicBezTo>
                    <a:pt x="1944656" y="1836696"/>
                    <a:pt x="1653914" y="2156113"/>
                    <a:pt x="1655130" y="2470815"/>
                  </a:cubicBezTo>
                  <a:cubicBezTo>
                    <a:pt x="1651987" y="2557165"/>
                    <a:pt x="1618364" y="3334077"/>
                    <a:pt x="2765841" y="3256597"/>
                  </a:cubicBezTo>
                  <a:lnTo>
                    <a:pt x="6105218" y="3265476"/>
                  </a:lnTo>
                  <a:cubicBezTo>
                    <a:pt x="6109152" y="3754426"/>
                    <a:pt x="6101657" y="4243376"/>
                    <a:pt x="6105591" y="4732326"/>
                  </a:cubicBezTo>
                  <a:close/>
                </a:path>
              </a:pathLst>
            </a:cu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2339752" y="3501008"/>
              <a:ext cx="144016" cy="157819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/>
            <p:cNvSpPr/>
            <p:nvPr/>
          </p:nvSpPr>
          <p:spPr>
            <a:xfrm>
              <a:off x="860151" y="3754215"/>
              <a:ext cx="134543" cy="1090836"/>
            </a:xfrm>
            <a:custGeom>
              <a:avLst/>
              <a:gdLst>
                <a:gd name="connsiteX0" fmla="*/ 0 w 144016"/>
                <a:gd name="connsiteY0" fmla="*/ 0 h 855092"/>
                <a:gd name="connsiteX1" fmla="*/ 144016 w 144016"/>
                <a:gd name="connsiteY1" fmla="*/ 0 h 855092"/>
                <a:gd name="connsiteX2" fmla="*/ 144016 w 144016"/>
                <a:gd name="connsiteY2" fmla="*/ 855092 h 855092"/>
                <a:gd name="connsiteX3" fmla="*/ 0 w 144016"/>
                <a:gd name="connsiteY3" fmla="*/ 855092 h 855092"/>
                <a:gd name="connsiteX4" fmla="*/ 0 w 144016"/>
                <a:gd name="connsiteY4" fmla="*/ 0 h 855092"/>
                <a:gd name="connsiteX0" fmla="*/ 0 w 144016"/>
                <a:gd name="connsiteY0" fmla="*/ 73819 h 928911"/>
                <a:gd name="connsiteX1" fmla="*/ 117822 w 144016"/>
                <a:gd name="connsiteY1" fmla="*/ 0 h 928911"/>
                <a:gd name="connsiteX2" fmla="*/ 144016 w 144016"/>
                <a:gd name="connsiteY2" fmla="*/ 928911 h 928911"/>
                <a:gd name="connsiteX3" fmla="*/ 0 w 144016"/>
                <a:gd name="connsiteY3" fmla="*/ 928911 h 928911"/>
                <a:gd name="connsiteX4" fmla="*/ 0 w 144016"/>
                <a:gd name="connsiteY4" fmla="*/ 73819 h 928911"/>
                <a:gd name="connsiteX0" fmla="*/ 2381 w 144016"/>
                <a:gd name="connsiteY0" fmla="*/ 78581 h 928911"/>
                <a:gd name="connsiteX1" fmla="*/ 117822 w 144016"/>
                <a:gd name="connsiteY1" fmla="*/ 0 h 928911"/>
                <a:gd name="connsiteX2" fmla="*/ 144016 w 144016"/>
                <a:gd name="connsiteY2" fmla="*/ 928911 h 928911"/>
                <a:gd name="connsiteX3" fmla="*/ 0 w 144016"/>
                <a:gd name="connsiteY3" fmla="*/ 928911 h 928911"/>
                <a:gd name="connsiteX4" fmla="*/ 2381 w 144016"/>
                <a:gd name="connsiteY4" fmla="*/ 78581 h 928911"/>
                <a:gd name="connsiteX0" fmla="*/ 106 w 141741"/>
                <a:gd name="connsiteY0" fmla="*/ 78581 h 969392"/>
                <a:gd name="connsiteX1" fmla="*/ 115547 w 141741"/>
                <a:gd name="connsiteY1" fmla="*/ 0 h 969392"/>
                <a:gd name="connsiteX2" fmla="*/ 141741 w 141741"/>
                <a:gd name="connsiteY2" fmla="*/ 928911 h 969392"/>
                <a:gd name="connsiteX3" fmla="*/ 2487 w 141741"/>
                <a:gd name="connsiteY3" fmla="*/ 969392 h 969392"/>
                <a:gd name="connsiteX4" fmla="*/ 106 w 141741"/>
                <a:gd name="connsiteY4" fmla="*/ 78581 h 969392"/>
                <a:gd name="connsiteX0" fmla="*/ 106 w 127454"/>
                <a:gd name="connsiteY0" fmla="*/ 78581 h 1069405"/>
                <a:gd name="connsiteX1" fmla="*/ 115547 w 127454"/>
                <a:gd name="connsiteY1" fmla="*/ 0 h 1069405"/>
                <a:gd name="connsiteX2" fmla="*/ 127454 w 127454"/>
                <a:gd name="connsiteY2" fmla="*/ 1069405 h 1069405"/>
                <a:gd name="connsiteX3" fmla="*/ 2487 w 127454"/>
                <a:gd name="connsiteY3" fmla="*/ 969392 h 1069405"/>
                <a:gd name="connsiteX4" fmla="*/ 106 w 127454"/>
                <a:gd name="connsiteY4" fmla="*/ 78581 h 1069405"/>
                <a:gd name="connsiteX0" fmla="*/ 106 w 127454"/>
                <a:gd name="connsiteY0" fmla="*/ 78581 h 1078930"/>
                <a:gd name="connsiteX1" fmla="*/ 115547 w 127454"/>
                <a:gd name="connsiteY1" fmla="*/ 0 h 1078930"/>
                <a:gd name="connsiteX2" fmla="*/ 127454 w 127454"/>
                <a:gd name="connsiteY2" fmla="*/ 1078930 h 1078930"/>
                <a:gd name="connsiteX3" fmla="*/ 2487 w 127454"/>
                <a:gd name="connsiteY3" fmla="*/ 969392 h 1078930"/>
                <a:gd name="connsiteX4" fmla="*/ 106 w 127454"/>
                <a:gd name="connsiteY4" fmla="*/ 78581 h 1078930"/>
                <a:gd name="connsiteX0" fmla="*/ 69 w 127417"/>
                <a:gd name="connsiteY0" fmla="*/ 78581 h 1078930"/>
                <a:gd name="connsiteX1" fmla="*/ 115510 w 127417"/>
                <a:gd name="connsiteY1" fmla="*/ 0 h 1078930"/>
                <a:gd name="connsiteX2" fmla="*/ 127417 w 127417"/>
                <a:gd name="connsiteY2" fmla="*/ 1078930 h 1078930"/>
                <a:gd name="connsiteX3" fmla="*/ 4831 w 127417"/>
                <a:gd name="connsiteY3" fmla="*/ 981298 h 1078930"/>
                <a:gd name="connsiteX4" fmla="*/ 69 w 127417"/>
                <a:gd name="connsiteY4" fmla="*/ 78581 h 1078930"/>
                <a:gd name="connsiteX0" fmla="*/ 69 w 132180"/>
                <a:gd name="connsiteY0" fmla="*/ 78581 h 1090836"/>
                <a:gd name="connsiteX1" fmla="*/ 115510 w 132180"/>
                <a:gd name="connsiteY1" fmla="*/ 0 h 1090836"/>
                <a:gd name="connsiteX2" fmla="*/ 132180 w 132180"/>
                <a:gd name="connsiteY2" fmla="*/ 1090836 h 1090836"/>
                <a:gd name="connsiteX3" fmla="*/ 4831 w 132180"/>
                <a:gd name="connsiteY3" fmla="*/ 981298 h 1090836"/>
                <a:gd name="connsiteX4" fmla="*/ 69 w 132180"/>
                <a:gd name="connsiteY4" fmla="*/ 78581 h 1090836"/>
                <a:gd name="connsiteX0" fmla="*/ 69 w 132180"/>
                <a:gd name="connsiteY0" fmla="*/ 78581 h 1090836"/>
                <a:gd name="connsiteX1" fmla="*/ 115510 w 132180"/>
                <a:gd name="connsiteY1" fmla="*/ 0 h 1090836"/>
                <a:gd name="connsiteX2" fmla="*/ 132180 w 132180"/>
                <a:gd name="connsiteY2" fmla="*/ 1090836 h 1090836"/>
                <a:gd name="connsiteX3" fmla="*/ 4831 w 132180"/>
                <a:gd name="connsiteY3" fmla="*/ 990823 h 1090836"/>
                <a:gd name="connsiteX4" fmla="*/ 69 w 132180"/>
                <a:gd name="connsiteY4" fmla="*/ 78581 h 1090836"/>
                <a:gd name="connsiteX0" fmla="*/ 51 w 134543"/>
                <a:gd name="connsiteY0" fmla="*/ 90488 h 1090836"/>
                <a:gd name="connsiteX1" fmla="*/ 117873 w 134543"/>
                <a:gd name="connsiteY1" fmla="*/ 0 h 1090836"/>
                <a:gd name="connsiteX2" fmla="*/ 134543 w 134543"/>
                <a:gd name="connsiteY2" fmla="*/ 1090836 h 1090836"/>
                <a:gd name="connsiteX3" fmla="*/ 7194 w 134543"/>
                <a:gd name="connsiteY3" fmla="*/ 990823 h 1090836"/>
                <a:gd name="connsiteX4" fmla="*/ 51 w 134543"/>
                <a:gd name="connsiteY4" fmla="*/ 90488 h 1090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543" h="1090836">
                  <a:moveTo>
                    <a:pt x="51" y="90488"/>
                  </a:moveTo>
                  <a:lnTo>
                    <a:pt x="117873" y="0"/>
                  </a:lnTo>
                  <a:lnTo>
                    <a:pt x="134543" y="1090836"/>
                  </a:lnTo>
                  <a:lnTo>
                    <a:pt x="7194" y="990823"/>
                  </a:lnTo>
                  <a:cubicBezTo>
                    <a:pt x="7988" y="707380"/>
                    <a:pt x="-743" y="373931"/>
                    <a:pt x="51" y="90488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278878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316294" y="861107"/>
            <a:ext cx="8511413" cy="5135786"/>
            <a:chOff x="323528" y="1173534"/>
            <a:chExt cx="8511413" cy="5135786"/>
          </a:xfrm>
        </p:grpSpPr>
        <p:sp>
          <p:nvSpPr>
            <p:cNvPr id="3" name="Achteck 2"/>
            <p:cNvSpPr/>
            <p:nvPr/>
          </p:nvSpPr>
          <p:spPr>
            <a:xfrm>
              <a:off x="899592" y="2060276"/>
              <a:ext cx="1781739" cy="172933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latin typeface="Arial Black" panose="020B0A04020102020204" pitchFamily="34" charset="0"/>
                </a:rPr>
                <a:t>Halt</a:t>
              </a:r>
              <a:endParaRPr lang="de-DE" sz="3600" dirty="0">
                <a:latin typeface="Arial Black" panose="020B0A04020102020204" pitchFamily="34" charset="0"/>
              </a:endParaRPr>
            </a:p>
          </p:txBody>
        </p:sp>
        <p:sp>
          <p:nvSpPr>
            <p:cNvPr id="4" name="Nach oben gekrümmter Pfeil 3"/>
            <p:cNvSpPr/>
            <p:nvPr/>
          </p:nvSpPr>
          <p:spPr>
            <a:xfrm flipH="1">
              <a:off x="323528" y="4005064"/>
              <a:ext cx="7824088" cy="2304256"/>
            </a:xfrm>
            <a:prstGeom prst="curvedUpArrow">
              <a:avLst>
                <a:gd name="adj1" fmla="val 63931"/>
                <a:gd name="adj2" fmla="val 141693"/>
                <a:gd name="adj3" fmla="val 3492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131840" y="1173534"/>
              <a:ext cx="5703101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rechts rum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Z-0a</a:t>
            </a:r>
            <a:endParaRPr lang="de-DE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3597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175434" y="4173875"/>
            <a:ext cx="34154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7200" dirty="0" smtClean="0">
                <a:latin typeface="Arial Black" panose="020B0A04020102020204" pitchFamily="34" charset="0"/>
              </a:rPr>
              <a:t>270°</a:t>
            </a:r>
          </a:p>
          <a:p>
            <a:pPr algn="ctr"/>
            <a:r>
              <a:rPr lang="de-DE" sz="7200" dirty="0" smtClean="0">
                <a:latin typeface="Arial Black" panose="020B0A04020102020204" pitchFamily="34" charset="0"/>
              </a:rPr>
              <a:t>rechts</a:t>
            </a:r>
            <a:endParaRPr lang="de-DE" sz="7200" dirty="0">
              <a:latin typeface="Arial Black" panose="020B0A04020102020204" pitchFamily="34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553143" y="375801"/>
            <a:ext cx="5416209" cy="6106398"/>
            <a:chOff x="235925" y="491707"/>
            <a:chExt cx="5416209" cy="6106398"/>
          </a:xfrm>
        </p:grpSpPr>
        <p:sp>
          <p:nvSpPr>
            <p:cNvPr id="23" name="Rechteck 22"/>
            <p:cNvSpPr/>
            <p:nvPr/>
          </p:nvSpPr>
          <p:spPr>
            <a:xfrm>
              <a:off x="899592" y="2852936"/>
              <a:ext cx="1512168" cy="288766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180-Grad-Pfeil 21"/>
            <p:cNvSpPr/>
            <p:nvPr/>
          </p:nvSpPr>
          <p:spPr>
            <a:xfrm rot="5400000">
              <a:off x="-109169" y="836801"/>
              <a:ext cx="6106398" cy="5416209"/>
            </a:xfrm>
            <a:custGeom>
              <a:avLst/>
              <a:gdLst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60311 w 5202247"/>
                <a:gd name="connsiteY12" fmla="*/ 1637927 h 6408712"/>
                <a:gd name="connsiteX13" fmla="*/ 1637927 w 5202247"/>
                <a:gd name="connsiteY13" fmla="*/ 2360311 h 6408712"/>
                <a:gd name="connsiteX14" fmla="*/ 1637927 w 5202247"/>
                <a:gd name="connsiteY14" fmla="*/ 6408712 h 6408712"/>
                <a:gd name="connsiteX15" fmla="*/ 0 w 5202247"/>
                <a:gd name="connsiteY15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637927 w 5202247"/>
                <a:gd name="connsiteY13" fmla="*/ 2360311 h 6408712"/>
                <a:gd name="connsiteX14" fmla="*/ 1637927 w 5202247"/>
                <a:gd name="connsiteY14" fmla="*/ 6408712 h 6408712"/>
                <a:gd name="connsiteX15" fmla="*/ 0 w 5202247"/>
                <a:gd name="connsiteY15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1637927 w 5202247"/>
                <a:gd name="connsiteY14" fmla="*/ 6408712 h 6408712"/>
                <a:gd name="connsiteX15" fmla="*/ 0 w 5202247"/>
                <a:gd name="connsiteY15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1746607 w 5202247"/>
                <a:gd name="connsiteY14" fmla="*/ 42805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6324231"/>
                <a:gd name="connsiteY0" fmla="*/ 6408712 h 6408712"/>
                <a:gd name="connsiteX1" fmla="*/ 0 w 6324231"/>
                <a:gd name="connsiteY1" fmla="*/ 2360311 h 6408712"/>
                <a:gd name="connsiteX2" fmla="*/ 2360311 w 6324231"/>
                <a:gd name="connsiteY2" fmla="*/ 0 h 6408712"/>
                <a:gd name="connsiteX3" fmla="*/ 2360337 w 6324231"/>
                <a:gd name="connsiteY3" fmla="*/ 0 h 6408712"/>
                <a:gd name="connsiteX4" fmla="*/ 4720648 w 6324231"/>
                <a:gd name="connsiteY4" fmla="*/ 2360311 h 6408712"/>
                <a:gd name="connsiteX5" fmla="*/ 4720649 w 6324231"/>
                <a:gd name="connsiteY5" fmla="*/ 3741487 h 6408712"/>
                <a:gd name="connsiteX6" fmla="*/ 5202247 w 6324231"/>
                <a:gd name="connsiteY6" fmla="*/ 3741487 h 6408712"/>
                <a:gd name="connsiteX7" fmla="*/ 3901685 w 6324231"/>
                <a:gd name="connsiteY7" fmla="*/ 5416195 h 6408712"/>
                <a:gd name="connsiteX8" fmla="*/ 2601124 w 6324231"/>
                <a:gd name="connsiteY8" fmla="*/ 3741487 h 6408712"/>
                <a:gd name="connsiteX9" fmla="*/ 3082722 w 6324231"/>
                <a:gd name="connsiteY9" fmla="*/ 3741487 h 6408712"/>
                <a:gd name="connsiteX10" fmla="*/ 3082722 w 6324231"/>
                <a:gd name="connsiteY10" fmla="*/ 2360311 h 6408712"/>
                <a:gd name="connsiteX11" fmla="*/ 2360338 w 6324231"/>
                <a:gd name="connsiteY11" fmla="*/ 1637927 h 6408712"/>
                <a:gd name="connsiteX12" fmla="*/ 2398414 w 6324231"/>
                <a:gd name="connsiteY12" fmla="*/ 1771277 h 6408712"/>
                <a:gd name="connsiteX13" fmla="*/ 1828426 w 6324231"/>
                <a:gd name="connsiteY13" fmla="*/ 2684161 h 6408712"/>
                <a:gd name="connsiteX14" fmla="*/ 2870557 w 6324231"/>
                <a:gd name="connsiteY14" fmla="*/ 3251820 h 6408712"/>
                <a:gd name="connsiteX15" fmla="*/ 6324231 w 6324231"/>
                <a:gd name="connsiteY15" fmla="*/ 3265462 h 6408712"/>
                <a:gd name="connsiteX16" fmla="*/ 0 w 6324231"/>
                <a:gd name="connsiteY16" fmla="*/ 6408712 h 6408712"/>
                <a:gd name="connsiteX0" fmla="*/ 6229354 w 6324231"/>
                <a:gd name="connsiteY0" fmla="*/ 4732312 h 5416195"/>
                <a:gd name="connsiteX1" fmla="*/ 0 w 6324231"/>
                <a:gd name="connsiteY1" fmla="*/ 2360311 h 5416195"/>
                <a:gd name="connsiteX2" fmla="*/ 2360311 w 6324231"/>
                <a:gd name="connsiteY2" fmla="*/ 0 h 5416195"/>
                <a:gd name="connsiteX3" fmla="*/ 2360337 w 6324231"/>
                <a:gd name="connsiteY3" fmla="*/ 0 h 5416195"/>
                <a:gd name="connsiteX4" fmla="*/ 4720648 w 6324231"/>
                <a:gd name="connsiteY4" fmla="*/ 2360311 h 5416195"/>
                <a:gd name="connsiteX5" fmla="*/ 4720649 w 6324231"/>
                <a:gd name="connsiteY5" fmla="*/ 3741487 h 5416195"/>
                <a:gd name="connsiteX6" fmla="*/ 5202247 w 6324231"/>
                <a:gd name="connsiteY6" fmla="*/ 3741487 h 5416195"/>
                <a:gd name="connsiteX7" fmla="*/ 3901685 w 6324231"/>
                <a:gd name="connsiteY7" fmla="*/ 5416195 h 5416195"/>
                <a:gd name="connsiteX8" fmla="*/ 2601124 w 6324231"/>
                <a:gd name="connsiteY8" fmla="*/ 3741487 h 5416195"/>
                <a:gd name="connsiteX9" fmla="*/ 3082722 w 6324231"/>
                <a:gd name="connsiteY9" fmla="*/ 3741487 h 5416195"/>
                <a:gd name="connsiteX10" fmla="*/ 3082722 w 6324231"/>
                <a:gd name="connsiteY10" fmla="*/ 2360311 h 5416195"/>
                <a:gd name="connsiteX11" fmla="*/ 2360338 w 6324231"/>
                <a:gd name="connsiteY11" fmla="*/ 1637927 h 5416195"/>
                <a:gd name="connsiteX12" fmla="*/ 2398414 w 6324231"/>
                <a:gd name="connsiteY12" fmla="*/ 1771277 h 5416195"/>
                <a:gd name="connsiteX13" fmla="*/ 1828426 w 6324231"/>
                <a:gd name="connsiteY13" fmla="*/ 2684161 h 5416195"/>
                <a:gd name="connsiteX14" fmla="*/ 2870557 w 6324231"/>
                <a:gd name="connsiteY14" fmla="*/ 3251820 h 5416195"/>
                <a:gd name="connsiteX15" fmla="*/ 6324231 w 6324231"/>
                <a:gd name="connsiteY15" fmla="*/ 3265462 h 5416195"/>
                <a:gd name="connsiteX16" fmla="*/ 6229354 w 6324231"/>
                <a:gd name="connsiteY16" fmla="*/ 4732312 h 5416195"/>
                <a:gd name="connsiteX0" fmla="*/ 6229354 w 6324231"/>
                <a:gd name="connsiteY0" fmla="*/ 4732312 h 5416195"/>
                <a:gd name="connsiteX1" fmla="*/ 1575158 w 6324231"/>
                <a:gd name="connsiteY1" fmla="*/ 2985120 h 5416195"/>
                <a:gd name="connsiteX2" fmla="*/ 0 w 6324231"/>
                <a:gd name="connsiteY2" fmla="*/ 2360311 h 5416195"/>
                <a:gd name="connsiteX3" fmla="*/ 2360311 w 6324231"/>
                <a:gd name="connsiteY3" fmla="*/ 0 h 5416195"/>
                <a:gd name="connsiteX4" fmla="*/ 2360337 w 6324231"/>
                <a:gd name="connsiteY4" fmla="*/ 0 h 5416195"/>
                <a:gd name="connsiteX5" fmla="*/ 4720648 w 6324231"/>
                <a:gd name="connsiteY5" fmla="*/ 2360311 h 5416195"/>
                <a:gd name="connsiteX6" fmla="*/ 4720649 w 6324231"/>
                <a:gd name="connsiteY6" fmla="*/ 3741487 h 5416195"/>
                <a:gd name="connsiteX7" fmla="*/ 5202247 w 6324231"/>
                <a:gd name="connsiteY7" fmla="*/ 3741487 h 5416195"/>
                <a:gd name="connsiteX8" fmla="*/ 3901685 w 6324231"/>
                <a:gd name="connsiteY8" fmla="*/ 5416195 h 5416195"/>
                <a:gd name="connsiteX9" fmla="*/ 2601124 w 6324231"/>
                <a:gd name="connsiteY9" fmla="*/ 3741487 h 5416195"/>
                <a:gd name="connsiteX10" fmla="*/ 3082722 w 6324231"/>
                <a:gd name="connsiteY10" fmla="*/ 3741487 h 5416195"/>
                <a:gd name="connsiteX11" fmla="*/ 3082722 w 6324231"/>
                <a:gd name="connsiteY11" fmla="*/ 2360311 h 5416195"/>
                <a:gd name="connsiteX12" fmla="*/ 2360338 w 6324231"/>
                <a:gd name="connsiteY12" fmla="*/ 1637927 h 5416195"/>
                <a:gd name="connsiteX13" fmla="*/ 2398414 w 6324231"/>
                <a:gd name="connsiteY13" fmla="*/ 177127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1022708 w 6324231"/>
                <a:gd name="connsiteY1" fmla="*/ 4242420 h 5416195"/>
                <a:gd name="connsiteX2" fmla="*/ 0 w 6324231"/>
                <a:gd name="connsiteY2" fmla="*/ 2360311 h 5416195"/>
                <a:gd name="connsiteX3" fmla="*/ 2360311 w 6324231"/>
                <a:gd name="connsiteY3" fmla="*/ 0 h 5416195"/>
                <a:gd name="connsiteX4" fmla="*/ 2360337 w 6324231"/>
                <a:gd name="connsiteY4" fmla="*/ 0 h 5416195"/>
                <a:gd name="connsiteX5" fmla="*/ 4720648 w 6324231"/>
                <a:gd name="connsiteY5" fmla="*/ 2360311 h 5416195"/>
                <a:gd name="connsiteX6" fmla="*/ 4720649 w 6324231"/>
                <a:gd name="connsiteY6" fmla="*/ 3741487 h 5416195"/>
                <a:gd name="connsiteX7" fmla="*/ 5202247 w 6324231"/>
                <a:gd name="connsiteY7" fmla="*/ 3741487 h 5416195"/>
                <a:gd name="connsiteX8" fmla="*/ 3901685 w 6324231"/>
                <a:gd name="connsiteY8" fmla="*/ 5416195 h 5416195"/>
                <a:gd name="connsiteX9" fmla="*/ 2601124 w 6324231"/>
                <a:gd name="connsiteY9" fmla="*/ 3741487 h 5416195"/>
                <a:gd name="connsiteX10" fmla="*/ 3082722 w 6324231"/>
                <a:gd name="connsiteY10" fmla="*/ 3741487 h 5416195"/>
                <a:gd name="connsiteX11" fmla="*/ 3082722 w 6324231"/>
                <a:gd name="connsiteY11" fmla="*/ 2360311 h 5416195"/>
                <a:gd name="connsiteX12" fmla="*/ 2360338 w 6324231"/>
                <a:gd name="connsiteY12" fmla="*/ 1637927 h 5416195"/>
                <a:gd name="connsiteX13" fmla="*/ 2398414 w 6324231"/>
                <a:gd name="connsiteY13" fmla="*/ 177127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1022708 w 6324231"/>
                <a:gd name="connsiteY1" fmla="*/ 4242420 h 5416195"/>
                <a:gd name="connsiteX2" fmla="*/ 0 w 6324231"/>
                <a:gd name="connsiteY2" fmla="*/ 2360311 h 5416195"/>
                <a:gd name="connsiteX3" fmla="*/ 2360311 w 6324231"/>
                <a:gd name="connsiteY3" fmla="*/ 0 h 5416195"/>
                <a:gd name="connsiteX4" fmla="*/ 2360337 w 6324231"/>
                <a:gd name="connsiteY4" fmla="*/ 0 h 5416195"/>
                <a:gd name="connsiteX5" fmla="*/ 4720648 w 6324231"/>
                <a:gd name="connsiteY5" fmla="*/ 2360311 h 5416195"/>
                <a:gd name="connsiteX6" fmla="*/ 4720649 w 6324231"/>
                <a:gd name="connsiteY6" fmla="*/ 3741487 h 5416195"/>
                <a:gd name="connsiteX7" fmla="*/ 5202247 w 6324231"/>
                <a:gd name="connsiteY7" fmla="*/ 3741487 h 5416195"/>
                <a:gd name="connsiteX8" fmla="*/ 3901685 w 6324231"/>
                <a:gd name="connsiteY8" fmla="*/ 5416195 h 5416195"/>
                <a:gd name="connsiteX9" fmla="*/ 2601124 w 6324231"/>
                <a:gd name="connsiteY9" fmla="*/ 3741487 h 5416195"/>
                <a:gd name="connsiteX10" fmla="*/ 3082722 w 6324231"/>
                <a:gd name="connsiteY10" fmla="*/ 3741487 h 5416195"/>
                <a:gd name="connsiteX11" fmla="*/ 3082722 w 6324231"/>
                <a:gd name="connsiteY11" fmla="*/ 2360311 h 5416195"/>
                <a:gd name="connsiteX12" fmla="*/ 2360338 w 6324231"/>
                <a:gd name="connsiteY12" fmla="*/ 1637927 h 5416195"/>
                <a:gd name="connsiteX13" fmla="*/ 2398414 w 6324231"/>
                <a:gd name="connsiteY13" fmla="*/ 177127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603858 w 6324231"/>
                <a:gd name="connsiteY1" fmla="*/ 4394820 h 5416195"/>
                <a:gd name="connsiteX2" fmla="*/ 1022708 w 6324231"/>
                <a:gd name="connsiteY2" fmla="*/ 42424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1022708 w 6324231"/>
                <a:gd name="connsiteY2" fmla="*/ 42424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1022708 w 6324231"/>
                <a:gd name="connsiteY2" fmla="*/ 42424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46038 w 6324231"/>
                <a:gd name="connsiteY13" fmla="*/ 173698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84138 w 6324231"/>
                <a:gd name="connsiteY13" fmla="*/ 172936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84138 w 6324231"/>
                <a:gd name="connsiteY13" fmla="*/ 172936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91758 w 6324231"/>
                <a:gd name="connsiteY13" fmla="*/ 178270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91758 w 6324231"/>
                <a:gd name="connsiteY13" fmla="*/ 178270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52214 w 6347091"/>
                <a:gd name="connsiteY0" fmla="*/ 4732312 h 5416195"/>
                <a:gd name="connsiteX1" fmla="*/ 2531468 w 6347091"/>
                <a:gd name="connsiteY1" fmla="*/ 4775820 h 5416195"/>
                <a:gd name="connsiteX2" fmla="*/ 874118 w 6347091"/>
                <a:gd name="connsiteY2" fmla="*/ 4051920 h 5416195"/>
                <a:gd name="connsiteX3" fmla="*/ 0 w 6347091"/>
                <a:gd name="connsiteY3" fmla="*/ 2482231 h 5416195"/>
                <a:gd name="connsiteX4" fmla="*/ 2383171 w 6347091"/>
                <a:gd name="connsiteY4" fmla="*/ 0 h 5416195"/>
                <a:gd name="connsiteX5" fmla="*/ 2383197 w 6347091"/>
                <a:gd name="connsiteY5" fmla="*/ 0 h 5416195"/>
                <a:gd name="connsiteX6" fmla="*/ 4743508 w 6347091"/>
                <a:gd name="connsiteY6" fmla="*/ 2360311 h 5416195"/>
                <a:gd name="connsiteX7" fmla="*/ 4743509 w 6347091"/>
                <a:gd name="connsiteY7" fmla="*/ 3741487 h 5416195"/>
                <a:gd name="connsiteX8" fmla="*/ 5225107 w 6347091"/>
                <a:gd name="connsiteY8" fmla="*/ 3741487 h 5416195"/>
                <a:gd name="connsiteX9" fmla="*/ 3924545 w 6347091"/>
                <a:gd name="connsiteY9" fmla="*/ 5416195 h 5416195"/>
                <a:gd name="connsiteX10" fmla="*/ 2623984 w 6347091"/>
                <a:gd name="connsiteY10" fmla="*/ 3741487 h 5416195"/>
                <a:gd name="connsiteX11" fmla="*/ 3105582 w 6347091"/>
                <a:gd name="connsiteY11" fmla="*/ 3741487 h 5416195"/>
                <a:gd name="connsiteX12" fmla="*/ 3105582 w 6347091"/>
                <a:gd name="connsiteY12" fmla="*/ 2360311 h 5416195"/>
                <a:gd name="connsiteX13" fmla="*/ 2314618 w 6347091"/>
                <a:gd name="connsiteY13" fmla="*/ 1782707 h 5416195"/>
                <a:gd name="connsiteX14" fmla="*/ 1782706 w 6347091"/>
                <a:gd name="connsiteY14" fmla="*/ 2470801 h 5416195"/>
                <a:gd name="connsiteX15" fmla="*/ 2893417 w 6347091"/>
                <a:gd name="connsiteY15" fmla="*/ 3251820 h 5416195"/>
                <a:gd name="connsiteX16" fmla="*/ 6347091 w 6347091"/>
                <a:gd name="connsiteY16" fmla="*/ 3265462 h 5416195"/>
                <a:gd name="connsiteX17" fmla="*/ 6252214 w 6347091"/>
                <a:gd name="connsiteY17" fmla="*/ 4732312 h 5416195"/>
                <a:gd name="connsiteX0" fmla="*/ 6122674 w 6217551"/>
                <a:gd name="connsiteY0" fmla="*/ 4732312 h 5416195"/>
                <a:gd name="connsiteX1" fmla="*/ 2401928 w 6217551"/>
                <a:gd name="connsiteY1" fmla="*/ 4775820 h 5416195"/>
                <a:gd name="connsiteX2" fmla="*/ 744578 w 6217551"/>
                <a:gd name="connsiteY2" fmla="*/ 4051920 h 5416195"/>
                <a:gd name="connsiteX3" fmla="*/ 0 w 6217551"/>
                <a:gd name="connsiteY3" fmla="*/ 2581291 h 5416195"/>
                <a:gd name="connsiteX4" fmla="*/ 2253631 w 6217551"/>
                <a:gd name="connsiteY4" fmla="*/ 0 h 5416195"/>
                <a:gd name="connsiteX5" fmla="*/ 2253657 w 6217551"/>
                <a:gd name="connsiteY5" fmla="*/ 0 h 5416195"/>
                <a:gd name="connsiteX6" fmla="*/ 4613968 w 6217551"/>
                <a:gd name="connsiteY6" fmla="*/ 2360311 h 5416195"/>
                <a:gd name="connsiteX7" fmla="*/ 4613969 w 6217551"/>
                <a:gd name="connsiteY7" fmla="*/ 3741487 h 5416195"/>
                <a:gd name="connsiteX8" fmla="*/ 5095567 w 6217551"/>
                <a:gd name="connsiteY8" fmla="*/ 3741487 h 5416195"/>
                <a:gd name="connsiteX9" fmla="*/ 3795005 w 6217551"/>
                <a:gd name="connsiteY9" fmla="*/ 5416195 h 5416195"/>
                <a:gd name="connsiteX10" fmla="*/ 2494444 w 6217551"/>
                <a:gd name="connsiteY10" fmla="*/ 3741487 h 5416195"/>
                <a:gd name="connsiteX11" fmla="*/ 2976042 w 6217551"/>
                <a:gd name="connsiteY11" fmla="*/ 3741487 h 5416195"/>
                <a:gd name="connsiteX12" fmla="*/ 2976042 w 6217551"/>
                <a:gd name="connsiteY12" fmla="*/ 2360311 h 5416195"/>
                <a:gd name="connsiteX13" fmla="*/ 2185078 w 6217551"/>
                <a:gd name="connsiteY13" fmla="*/ 1782707 h 5416195"/>
                <a:gd name="connsiteX14" fmla="*/ 1653166 w 6217551"/>
                <a:gd name="connsiteY14" fmla="*/ 2470801 h 5416195"/>
                <a:gd name="connsiteX15" fmla="*/ 2763877 w 6217551"/>
                <a:gd name="connsiteY15" fmla="*/ 3251820 h 5416195"/>
                <a:gd name="connsiteX16" fmla="*/ 6217551 w 6217551"/>
                <a:gd name="connsiteY16" fmla="*/ 3265462 h 5416195"/>
                <a:gd name="connsiteX17" fmla="*/ 6122674 w 6217551"/>
                <a:gd name="connsiteY17" fmla="*/ 4732312 h 5416195"/>
                <a:gd name="connsiteX0" fmla="*/ 6122674 w 6217551"/>
                <a:gd name="connsiteY0" fmla="*/ 4732312 h 5416195"/>
                <a:gd name="connsiteX1" fmla="*/ 2401928 w 6217551"/>
                <a:gd name="connsiteY1" fmla="*/ 4775820 h 5416195"/>
                <a:gd name="connsiteX2" fmla="*/ 660758 w 6217551"/>
                <a:gd name="connsiteY2" fmla="*/ 4029060 h 5416195"/>
                <a:gd name="connsiteX3" fmla="*/ 0 w 6217551"/>
                <a:gd name="connsiteY3" fmla="*/ 2581291 h 5416195"/>
                <a:gd name="connsiteX4" fmla="*/ 2253631 w 6217551"/>
                <a:gd name="connsiteY4" fmla="*/ 0 h 5416195"/>
                <a:gd name="connsiteX5" fmla="*/ 2253657 w 6217551"/>
                <a:gd name="connsiteY5" fmla="*/ 0 h 5416195"/>
                <a:gd name="connsiteX6" fmla="*/ 4613968 w 6217551"/>
                <a:gd name="connsiteY6" fmla="*/ 2360311 h 5416195"/>
                <a:gd name="connsiteX7" fmla="*/ 4613969 w 6217551"/>
                <a:gd name="connsiteY7" fmla="*/ 3741487 h 5416195"/>
                <a:gd name="connsiteX8" fmla="*/ 5095567 w 6217551"/>
                <a:gd name="connsiteY8" fmla="*/ 3741487 h 5416195"/>
                <a:gd name="connsiteX9" fmla="*/ 3795005 w 6217551"/>
                <a:gd name="connsiteY9" fmla="*/ 5416195 h 5416195"/>
                <a:gd name="connsiteX10" fmla="*/ 2494444 w 6217551"/>
                <a:gd name="connsiteY10" fmla="*/ 3741487 h 5416195"/>
                <a:gd name="connsiteX11" fmla="*/ 2976042 w 6217551"/>
                <a:gd name="connsiteY11" fmla="*/ 3741487 h 5416195"/>
                <a:gd name="connsiteX12" fmla="*/ 2976042 w 6217551"/>
                <a:gd name="connsiteY12" fmla="*/ 2360311 h 5416195"/>
                <a:gd name="connsiteX13" fmla="*/ 2185078 w 6217551"/>
                <a:gd name="connsiteY13" fmla="*/ 1782707 h 5416195"/>
                <a:gd name="connsiteX14" fmla="*/ 1653166 w 6217551"/>
                <a:gd name="connsiteY14" fmla="*/ 2470801 h 5416195"/>
                <a:gd name="connsiteX15" fmla="*/ 2763877 w 6217551"/>
                <a:gd name="connsiteY15" fmla="*/ 3251820 h 5416195"/>
                <a:gd name="connsiteX16" fmla="*/ 6217551 w 6217551"/>
                <a:gd name="connsiteY16" fmla="*/ 3265462 h 5416195"/>
                <a:gd name="connsiteX17" fmla="*/ 6122674 w 6217551"/>
                <a:gd name="connsiteY17" fmla="*/ 4732312 h 5416195"/>
                <a:gd name="connsiteX0" fmla="*/ 6122674 w 6217551"/>
                <a:gd name="connsiteY0" fmla="*/ 4732312 h 5416195"/>
                <a:gd name="connsiteX1" fmla="*/ 2379068 w 6217551"/>
                <a:gd name="connsiteY1" fmla="*/ 4730100 h 5416195"/>
                <a:gd name="connsiteX2" fmla="*/ 660758 w 6217551"/>
                <a:gd name="connsiteY2" fmla="*/ 4029060 h 5416195"/>
                <a:gd name="connsiteX3" fmla="*/ 0 w 6217551"/>
                <a:gd name="connsiteY3" fmla="*/ 2581291 h 5416195"/>
                <a:gd name="connsiteX4" fmla="*/ 2253631 w 6217551"/>
                <a:gd name="connsiteY4" fmla="*/ 0 h 5416195"/>
                <a:gd name="connsiteX5" fmla="*/ 2253657 w 6217551"/>
                <a:gd name="connsiteY5" fmla="*/ 0 h 5416195"/>
                <a:gd name="connsiteX6" fmla="*/ 4613968 w 6217551"/>
                <a:gd name="connsiteY6" fmla="*/ 2360311 h 5416195"/>
                <a:gd name="connsiteX7" fmla="*/ 4613969 w 6217551"/>
                <a:gd name="connsiteY7" fmla="*/ 3741487 h 5416195"/>
                <a:gd name="connsiteX8" fmla="*/ 5095567 w 6217551"/>
                <a:gd name="connsiteY8" fmla="*/ 3741487 h 5416195"/>
                <a:gd name="connsiteX9" fmla="*/ 3795005 w 6217551"/>
                <a:gd name="connsiteY9" fmla="*/ 5416195 h 5416195"/>
                <a:gd name="connsiteX10" fmla="*/ 2494444 w 6217551"/>
                <a:gd name="connsiteY10" fmla="*/ 3741487 h 5416195"/>
                <a:gd name="connsiteX11" fmla="*/ 2976042 w 6217551"/>
                <a:gd name="connsiteY11" fmla="*/ 3741487 h 5416195"/>
                <a:gd name="connsiteX12" fmla="*/ 2976042 w 6217551"/>
                <a:gd name="connsiteY12" fmla="*/ 2360311 h 5416195"/>
                <a:gd name="connsiteX13" fmla="*/ 2185078 w 6217551"/>
                <a:gd name="connsiteY13" fmla="*/ 1782707 h 5416195"/>
                <a:gd name="connsiteX14" fmla="*/ 1653166 w 6217551"/>
                <a:gd name="connsiteY14" fmla="*/ 2470801 h 5416195"/>
                <a:gd name="connsiteX15" fmla="*/ 2763877 w 6217551"/>
                <a:gd name="connsiteY15" fmla="*/ 3251820 h 5416195"/>
                <a:gd name="connsiteX16" fmla="*/ 6217551 w 6217551"/>
                <a:gd name="connsiteY16" fmla="*/ 3265462 h 5416195"/>
                <a:gd name="connsiteX17" fmla="*/ 6122674 w 6217551"/>
                <a:gd name="connsiteY17" fmla="*/ 4732312 h 5416195"/>
                <a:gd name="connsiteX0" fmla="*/ 6122674 w 6122674"/>
                <a:gd name="connsiteY0" fmla="*/ 4732312 h 5416195"/>
                <a:gd name="connsiteX1" fmla="*/ 2379068 w 6122674"/>
                <a:gd name="connsiteY1" fmla="*/ 4730100 h 5416195"/>
                <a:gd name="connsiteX2" fmla="*/ 660758 w 6122674"/>
                <a:gd name="connsiteY2" fmla="*/ 4029060 h 5416195"/>
                <a:gd name="connsiteX3" fmla="*/ 0 w 6122674"/>
                <a:gd name="connsiteY3" fmla="*/ 2581291 h 5416195"/>
                <a:gd name="connsiteX4" fmla="*/ 2253631 w 6122674"/>
                <a:gd name="connsiteY4" fmla="*/ 0 h 5416195"/>
                <a:gd name="connsiteX5" fmla="*/ 2253657 w 6122674"/>
                <a:gd name="connsiteY5" fmla="*/ 0 h 5416195"/>
                <a:gd name="connsiteX6" fmla="*/ 4613968 w 6122674"/>
                <a:gd name="connsiteY6" fmla="*/ 2360311 h 5416195"/>
                <a:gd name="connsiteX7" fmla="*/ 4613969 w 6122674"/>
                <a:gd name="connsiteY7" fmla="*/ 3741487 h 5416195"/>
                <a:gd name="connsiteX8" fmla="*/ 5095567 w 6122674"/>
                <a:gd name="connsiteY8" fmla="*/ 3741487 h 5416195"/>
                <a:gd name="connsiteX9" fmla="*/ 3795005 w 6122674"/>
                <a:gd name="connsiteY9" fmla="*/ 5416195 h 5416195"/>
                <a:gd name="connsiteX10" fmla="*/ 2494444 w 6122674"/>
                <a:gd name="connsiteY10" fmla="*/ 3741487 h 5416195"/>
                <a:gd name="connsiteX11" fmla="*/ 2976042 w 6122674"/>
                <a:gd name="connsiteY11" fmla="*/ 3741487 h 5416195"/>
                <a:gd name="connsiteX12" fmla="*/ 2976042 w 6122674"/>
                <a:gd name="connsiteY12" fmla="*/ 2360311 h 5416195"/>
                <a:gd name="connsiteX13" fmla="*/ 2185078 w 6122674"/>
                <a:gd name="connsiteY13" fmla="*/ 1782707 h 5416195"/>
                <a:gd name="connsiteX14" fmla="*/ 1653166 w 6122674"/>
                <a:gd name="connsiteY14" fmla="*/ 2470801 h 5416195"/>
                <a:gd name="connsiteX15" fmla="*/ 2763877 w 6122674"/>
                <a:gd name="connsiteY15" fmla="*/ 3251820 h 5416195"/>
                <a:gd name="connsiteX16" fmla="*/ 6110871 w 6122674"/>
                <a:gd name="connsiteY16" fmla="*/ 3265462 h 5416195"/>
                <a:gd name="connsiteX17" fmla="*/ 6122674 w 6122674"/>
                <a:gd name="connsiteY17" fmla="*/ 4732312 h 5416195"/>
                <a:gd name="connsiteX0" fmla="*/ 6122674 w 6134275"/>
                <a:gd name="connsiteY0" fmla="*/ 4732312 h 5416195"/>
                <a:gd name="connsiteX1" fmla="*/ 2379068 w 6134275"/>
                <a:gd name="connsiteY1" fmla="*/ 4730100 h 5416195"/>
                <a:gd name="connsiteX2" fmla="*/ 660758 w 6134275"/>
                <a:gd name="connsiteY2" fmla="*/ 4029060 h 5416195"/>
                <a:gd name="connsiteX3" fmla="*/ 0 w 6134275"/>
                <a:gd name="connsiteY3" fmla="*/ 2581291 h 5416195"/>
                <a:gd name="connsiteX4" fmla="*/ 2253631 w 6134275"/>
                <a:gd name="connsiteY4" fmla="*/ 0 h 5416195"/>
                <a:gd name="connsiteX5" fmla="*/ 2253657 w 6134275"/>
                <a:gd name="connsiteY5" fmla="*/ 0 h 5416195"/>
                <a:gd name="connsiteX6" fmla="*/ 4613968 w 6134275"/>
                <a:gd name="connsiteY6" fmla="*/ 2360311 h 5416195"/>
                <a:gd name="connsiteX7" fmla="*/ 4613969 w 6134275"/>
                <a:gd name="connsiteY7" fmla="*/ 3741487 h 5416195"/>
                <a:gd name="connsiteX8" fmla="*/ 5095567 w 6134275"/>
                <a:gd name="connsiteY8" fmla="*/ 3741487 h 5416195"/>
                <a:gd name="connsiteX9" fmla="*/ 3795005 w 6134275"/>
                <a:gd name="connsiteY9" fmla="*/ 5416195 h 5416195"/>
                <a:gd name="connsiteX10" fmla="*/ 2494444 w 6134275"/>
                <a:gd name="connsiteY10" fmla="*/ 3741487 h 5416195"/>
                <a:gd name="connsiteX11" fmla="*/ 2976042 w 6134275"/>
                <a:gd name="connsiteY11" fmla="*/ 3741487 h 5416195"/>
                <a:gd name="connsiteX12" fmla="*/ 2976042 w 6134275"/>
                <a:gd name="connsiteY12" fmla="*/ 2360311 h 5416195"/>
                <a:gd name="connsiteX13" fmla="*/ 2185078 w 6134275"/>
                <a:gd name="connsiteY13" fmla="*/ 1782707 h 5416195"/>
                <a:gd name="connsiteX14" fmla="*/ 1653166 w 6134275"/>
                <a:gd name="connsiteY14" fmla="*/ 2470801 h 5416195"/>
                <a:gd name="connsiteX15" fmla="*/ 2763877 w 6134275"/>
                <a:gd name="connsiteY15" fmla="*/ 3251820 h 5416195"/>
                <a:gd name="connsiteX16" fmla="*/ 6133734 w 6134275"/>
                <a:gd name="connsiteY16" fmla="*/ 3265462 h 5416195"/>
                <a:gd name="connsiteX17" fmla="*/ 6122674 w 6134275"/>
                <a:gd name="connsiteY17" fmla="*/ 4732312 h 5416195"/>
                <a:gd name="connsiteX0" fmla="*/ 6122674 w 6122674"/>
                <a:gd name="connsiteY0" fmla="*/ 4732312 h 5416195"/>
                <a:gd name="connsiteX1" fmla="*/ 2379068 w 6122674"/>
                <a:gd name="connsiteY1" fmla="*/ 4730100 h 5416195"/>
                <a:gd name="connsiteX2" fmla="*/ 660758 w 6122674"/>
                <a:gd name="connsiteY2" fmla="*/ 4029060 h 5416195"/>
                <a:gd name="connsiteX3" fmla="*/ 0 w 6122674"/>
                <a:gd name="connsiteY3" fmla="*/ 2581291 h 5416195"/>
                <a:gd name="connsiteX4" fmla="*/ 2253631 w 6122674"/>
                <a:gd name="connsiteY4" fmla="*/ 0 h 5416195"/>
                <a:gd name="connsiteX5" fmla="*/ 2253657 w 6122674"/>
                <a:gd name="connsiteY5" fmla="*/ 0 h 5416195"/>
                <a:gd name="connsiteX6" fmla="*/ 4613968 w 6122674"/>
                <a:gd name="connsiteY6" fmla="*/ 2360311 h 5416195"/>
                <a:gd name="connsiteX7" fmla="*/ 4613969 w 6122674"/>
                <a:gd name="connsiteY7" fmla="*/ 3741487 h 5416195"/>
                <a:gd name="connsiteX8" fmla="*/ 5095567 w 6122674"/>
                <a:gd name="connsiteY8" fmla="*/ 3741487 h 5416195"/>
                <a:gd name="connsiteX9" fmla="*/ 3795005 w 6122674"/>
                <a:gd name="connsiteY9" fmla="*/ 5416195 h 5416195"/>
                <a:gd name="connsiteX10" fmla="*/ 2494444 w 6122674"/>
                <a:gd name="connsiteY10" fmla="*/ 3741487 h 5416195"/>
                <a:gd name="connsiteX11" fmla="*/ 2976042 w 6122674"/>
                <a:gd name="connsiteY11" fmla="*/ 3741487 h 5416195"/>
                <a:gd name="connsiteX12" fmla="*/ 2976042 w 6122674"/>
                <a:gd name="connsiteY12" fmla="*/ 2360311 h 5416195"/>
                <a:gd name="connsiteX13" fmla="*/ 2185078 w 6122674"/>
                <a:gd name="connsiteY13" fmla="*/ 1782707 h 5416195"/>
                <a:gd name="connsiteX14" fmla="*/ 1653166 w 6122674"/>
                <a:gd name="connsiteY14" fmla="*/ 2470801 h 5416195"/>
                <a:gd name="connsiteX15" fmla="*/ 2763877 w 6122674"/>
                <a:gd name="connsiteY15" fmla="*/ 3251820 h 5416195"/>
                <a:gd name="connsiteX16" fmla="*/ 6103254 w 6122674"/>
                <a:gd name="connsiteY16" fmla="*/ 3265462 h 5416195"/>
                <a:gd name="connsiteX17" fmla="*/ 6122674 w 6122674"/>
                <a:gd name="connsiteY17" fmla="*/ 4732312 h 5416195"/>
                <a:gd name="connsiteX0" fmla="*/ 6110771 w 6110771"/>
                <a:gd name="connsiteY0" fmla="*/ 4732312 h 5416195"/>
                <a:gd name="connsiteX1" fmla="*/ 2379068 w 6110771"/>
                <a:gd name="connsiteY1" fmla="*/ 4730100 h 5416195"/>
                <a:gd name="connsiteX2" fmla="*/ 660758 w 6110771"/>
                <a:gd name="connsiteY2" fmla="*/ 4029060 h 5416195"/>
                <a:gd name="connsiteX3" fmla="*/ 0 w 6110771"/>
                <a:gd name="connsiteY3" fmla="*/ 2581291 h 5416195"/>
                <a:gd name="connsiteX4" fmla="*/ 2253631 w 6110771"/>
                <a:gd name="connsiteY4" fmla="*/ 0 h 5416195"/>
                <a:gd name="connsiteX5" fmla="*/ 2253657 w 6110771"/>
                <a:gd name="connsiteY5" fmla="*/ 0 h 5416195"/>
                <a:gd name="connsiteX6" fmla="*/ 4613968 w 6110771"/>
                <a:gd name="connsiteY6" fmla="*/ 2360311 h 5416195"/>
                <a:gd name="connsiteX7" fmla="*/ 4613969 w 6110771"/>
                <a:gd name="connsiteY7" fmla="*/ 3741487 h 5416195"/>
                <a:gd name="connsiteX8" fmla="*/ 5095567 w 6110771"/>
                <a:gd name="connsiteY8" fmla="*/ 3741487 h 5416195"/>
                <a:gd name="connsiteX9" fmla="*/ 3795005 w 6110771"/>
                <a:gd name="connsiteY9" fmla="*/ 5416195 h 5416195"/>
                <a:gd name="connsiteX10" fmla="*/ 2494444 w 6110771"/>
                <a:gd name="connsiteY10" fmla="*/ 3741487 h 5416195"/>
                <a:gd name="connsiteX11" fmla="*/ 2976042 w 6110771"/>
                <a:gd name="connsiteY11" fmla="*/ 3741487 h 5416195"/>
                <a:gd name="connsiteX12" fmla="*/ 2976042 w 6110771"/>
                <a:gd name="connsiteY12" fmla="*/ 2360311 h 5416195"/>
                <a:gd name="connsiteX13" fmla="*/ 2185078 w 6110771"/>
                <a:gd name="connsiteY13" fmla="*/ 1782707 h 5416195"/>
                <a:gd name="connsiteX14" fmla="*/ 1653166 w 6110771"/>
                <a:gd name="connsiteY14" fmla="*/ 2470801 h 5416195"/>
                <a:gd name="connsiteX15" fmla="*/ 2763877 w 6110771"/>
                <a:gd name="connsiteY15" fmla="*/ 3251820 h 5416195"/>
                <a:gd name="connsiteX16" fmla="*/ 6103254 w 6110771"/>
                <a:gd name="connsiteY16" fmla="*/ 3265462 h 5416195"/>
                <a:gd name="connsiteX17" fmla="*/ 6110771 w 6110771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60758 w 6104434"/>
                <a:gd name="connsiteY2" fmla="*/ 4029060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1820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60758 w 6104434"/>
                <a:gd name="connsiteY2" fmla="*/ 4029060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60758 w 6104434"/>
                <a:gd name="connsiteY2" fmla="*/ 4029060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70283 w 6104434"/>
                <a:gd name="connsiteY2" fmla="*/ 4024297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70283 w 6104434"/>
                <a:gd name="connsiteY2" fmla="*/ 4024297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70283 w 6104434"/>
                <a:gd name="connsiteY2" fmla="*/ 4024297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70283 w 6104434"/>
                <a:gd name="connsiteY2" fmla="*/ 4024297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5590 w 6106397"/>
                <a:gd name="connsiteY0" fmla="*/ 4732312 h 5416195"/>
                <a:gd name="connsiteX1" fmla="*/ 2381031 w 6106397"/>
                <a:gd name="connsiteY1" fmla="*/ 4730100 h 5416195"/>
                <a:gd name="connsiteX2" fmla="*/ 672246 w 6106397"/>
                <a:gd name="connsiteY2" fmla="*/ 4024297 h 5416195"/>
                <a:gd name="connsiteX3" fmla="*/ 1963 w 6106397"/>
                <a:gd name="connsiteY3" fmla="*/ 2581291 h 5416195"/>
                <a:gd name="connsiteX4" fmla="*/ 2255594 w 6106397"/>
                <a:gd name="connsiteY4" fmla="*/ 0 h 5416195"/>
                <a:gd name="connsiteX5" fmla="*/ 2255620 w 6106397"/>
                <a:gd name="connsiteY5" fmla="*/ 0 h 5416195"/>
                <a:gd name="connsiteX6" fmla="*/ 4615931 w 6106397"/>
                <a:gd name="connsiteY6" fmla="*/ 2360311 h 5416195"/>
                <a:gd name="connsiteX7" fmla="*/ 4615932 w 6106397"/>
                <a:gd name="connsiteY7" fmla="*/ 3741487 h 5416195"/>
                <a:gd name="connsiteX8" fmla="*/ 5097530 w 6106397"/>
                <a:gd name="connsiteY8" fmla="*/ 3741487 h 5416195"/>
                <a:gd name="connsiteX9" fmla="*/ 3796968 w 6106397"/>
                <a:gd name="connsiteY9" fmla="*/ 5416195 h 5416195"/>
                <a:gd name="connsiteX10" fmla="*/ 2496407 w 6106397"/>
                <a:gd name="connsiteY10" fmla="*/ 3741487 h 5416195"/>
                <a:gd name="connsiteX11" fmla="*/ 2978005 w 6106397"/>
                <a:gd name="connsiteY11" fmla="*/ 3741487 h 5416195"/>
                <a:gd name="connsiteX12" fmla="*/ 2978005 w 6106397"/>
                <a:gd name="connsiteY12" fmla="*/ 2360311 h 5416195"/>
                <a:gd name="connsiteX13" fmla="*/ 2187041 w 6106397"/>
                <a:gd name="connsiteY13" fmla="*/ 1782707 h 5416195"/>
                <a:gd name="connsiteX14" fmla="*/ 1655129 w 6106397"/>
                <a:gd name="connsiteY14" fmla="*/ 2470801 h 5416195"/>
                <a:gd name="connsiteX15" fmla="*/ 2765840 w 6106397"/>
                <a:gd name="connsiteY15" fmla="*/ 3256583 h 5416195"/>
                <a:gd name="connsiteX16" fmla="*/ 6105217 w 6106397"/>
                <a:gd name="connsiteY16" fmla="*/ 3265462 h 5416195"/>
                <a:gd name="connsiteX17" fmla="*/ 6105590 w 6106397"/>
                <a:gd name="connsiteY17" fmla="*/ 4732312 h 5416195"/>
                <a:gd name="connsiteX0" fmla="*/ 6105590 w 6106397"/>
                <a:gd name="connsiteY0" fmla="*/ 4732312 h 5416195"/>
                <a:gd name="connsiteX1" fmla="*/ 2381031 w 6106397"/>
                <a:gd name="connsiteY1" fmla="*/ 4730100 h 5416195"/>
                <a:gd name="connsiteX2" fmla="*/ 672246 w 6106397"/>
                <a:gd name="connsiteY2" fmla="*/ 4024297 h 5416195"/>
                <a:gd name="connsiteX3" fmla="*/ 1963 w 6106397"/>
                <a:gd name="connsiteY3" fmla="*/ 2581291 h 5416195"/>
                <a:gd name="connsiteX4" fmla="*/ 2255594 w 6106397"/>
                <a:gd name="connsiteY4" fmla="*/ 0 h 5416195"/>
                <a:gd name="connsiteX5" fmla="*/ 2255620 w 6106397"/>
                <a:gd name="connsiteY5" fmla="*/ 0 h 5416195"/>
                <a:gd name="connsiteX6" fmla="*/ 4615931 w 6106397"/>
                <a:gd name="connsiteY6" fmla="*/ 2360311 h 5416195"/>
                <a:gd name="connsiteX7" fmla="*/ 4615932 w 6106397"/>
                <a:gd name="connsiteY7" fmla="*/ 3741487 h 5416195"/>
                <a:gd name="connsiteX8" fmla="*/ 5097530 w 6106397"/>
                <a:gd name="connsiteY8" fmla="*/ 3741487 h 5416195"/>
                <a:gd name="connsiteX9" fmla="*/ 3796968 w 6106397"/>
                <a:gd name="connsiteY9" fmla="*/ 5416195 h 5416195"/>
                <a:gd name="connsiteX10" fmla="*/ 2496407 w 6106397"/>
                <a:gd name="connsiteY10" fmla="*/ 3741487 h 5416195"/>
                <a:gd name="connsiteX11" fmla="*/ 2978005 w 6106397"/>
                <a:gd name="connsiteY11" fmla="*/ 3741487 h 5416195"/>
                <a:gd name="connsiteX12" fmla="*/ 2978005 w 6106397"/>
                <a:gd name="connsiteY12" fmla="*/ 2360311 h 5416195"/>
                <a:gd name="connsiteX13" fmla="*/ 2268004 w 6106397"/>
                <a:gd name="connsiteY13" fmla="*/ 1782707 h 5416195"/>
                <a:gd name="connsiteX14" fmla="*/ 1655129 w 6106397"/>
                <a:gd name="connsiteY14" fmla="*/ 2470801 h 5416195"/>
                <a:gd name="connsiteX15" fmla="*/ 2765840 w 6106397"/>
                <a:gd name="connsiteY15" fmla="*/ 3256583 h 5416195"/>
                <a:gd name="connsiteX16" fmla="*/ 6105217 w 6106397"/>
                <a:gd name="connsiteY16" fmla="*/ 3265462 h 5416195"/>
                <a:gd name="connsiteX17" fmla="*/ 6105590 w 6106397"/>
                <a:gd name="connsiteY17" fmla="*/ 4732312 h 5416195"/>
                <a:gd name="connsiteX0" fmla="*/ 6105634 w 6106441"/>
                <a:gd name="connsiteY0" fmla="*/ 4733598 h 5417481"/>
                <a:gd name="connsiteX1" fmla="*/ 2381075 w 6106441"/>
                <a:gd name="connsiteY1" fmla="*/ 4731386 h 5417481"/>
                <a:gd name="connsiteX2" fmla="*/ 672290 w 6106441"/>
                <a:gd name="connsiteY2" fmla="*/ 4025583 h 5417481"/>
                <a:gd name="connsiteX3" fmla="*/ 2007 w 6106441"/>
                <a:gd name="connsiteY3" fmla="*/ 2582577 h 5417481"/>
                <a:gd name="connsiteX4" fmla="*/ 2255638 w 6106441"/>
                <a:gd name="connsiteY4" fmla="*/ 1286 h 5417481"/>
                <a:gd name="connsiteX5" fmla="*/ 2255664 w 6106441"/>
                <a:gd name="connsiteY5" fmla="*/ 1286 h 5417481"/>
                <a:gd name="connsiteX6" fmla="*/ 4615975 w 6106441"/>
                <a:gd name="connsiteY6" fmla="*/ 2361597 h 5417481"/>
                <a:gd name="connsiteX7" fmla="*/ 4615976 w 6106441"/>
                <a:gd name="connsiteY7" fmla="*/ 3742773 h 5417481"/>
                <a:gd name="connsiteX8" fmla="*/ 5097574 w 6106441"/>
                <a:gd name="connsiteY8" fmla="*/ 3742773 h 5417481"/>
                <a:gd name="connsiteX9" fmla="*/ 3797012 w 6106441"/>
                <a:gd name="connsiteY9" fmla="*/ 5417481 h 5417481"/>
                <a:gd name="connsiteX10" fmla="*/ 2496451 w 6106441"/>
                <a:gd name="connsiteY10" fmla="*/ 3742773 h 5417481"/>
                <a:gd name="connsiteX11" fmla="*/ 2978049 w 6106441"/>
                <a:gd name="connsiteY11" fmla="*/ 3742773 h 5417481"/>
                <a:gd name="connsiteX12" fmla="*/ 2978049 w 6106441"/>
                <a:gd name="connsiteY12" fmla="*/ 2361597 h 5417481"/>
                <a:gd name="connsiteX13" fmla="*/ 2268048 w 6106441"/>
                <a:gd name="connsiteY13" fmla="*/ 1783993 h 5417481"/>
                <a:gd name="connsiteX14" fmla="*/ 1655173 w 6106441"/>
                <a:gd name="connsiteY14" fmla="*/ 2472087 h 5417481"/>
                <a:gd name="connsiteX15" fmla="*/ 2765884 w 6106441"/>
                <a:gd name="connsiteY15" fmla="*/ 3257869 h 5417481"/>
                <a:gd name="connsiteX16" fmla="*/ 6105261 w 6106441"/>
                <a:gd name="connsiteY16" fmla="*/ 3266748 h 5417481"/>
                <a:gd name="connsiteX17" fmla="*/ 6105634 w 6106441"/>
                <a:gd name="connsiteY17" fmla="*/ 4733598 h 5417481"/>
                <a:gd name="connsiteX0" fmla="*/ 6105591 w 6106398"/>
                <a:gd name="connsiteY0" fmla="*/ 4732326 h 5416209"/>
                <a:gd name="connsiteX1" fmla="*/ 2381032 w 6106398"/>
                <a:gd name="connsiteY1" fmla="*/ 4730114 h 5416209"/>
                <a:gd name="connsiteX2" fmla="*/ 672247 w 6106398"/>
                <a:gd name="connsiteY2" fmla="*/ 4024311 h 5416209"/>
                <a:gd name="connsiteX3" fmla="*/ 1964 w 6106398"/>
                <a:gd name="connsiteY3" fmla="*/ 2581305 h 5416209"/>
                <a:gd name="connsiteX4" fmla="*/ 2255595 w 6106398"/>
                <a:gd name="connsiteY4" fmla="*/ 14 h 5416209"/>
                <a:gd name="connsiteX5" fmla="*/ 2255621 w 6106398"/>
                <a:gd name="connsiteY5" fmla="*/ 14 h 5416209"/>
                <a:gd name="connsiteX6" fmla="*/ 4615932 w 6106398"/>
                <a:gd name="connsiteY6" fmla="*/ 2360325 h 5416209"/>
                <a:gd name="connsiteX7" fmla="*/ 4615933 w 6106398"/>
                <a:gd name="connsiteY7" fmla="*/ 3741501 h 5416209"/>
                <a:gd name="connsiteX8" fmla="*/ 5097531 w 6106398"/>
                <a:gd name="connsiteY8" fmla="*/ 3741501 h 5416209"/>
                <a:gd name="connsiteX9" fmla="*/ 3796969 w 6106398"/>
                <a:gd name="connsiteY9" fmla="*/ 5416209 h 5416209"/>
                <a:gd name="connsiteX10" fmla="*/ 2496408 w 6106398"/>
                <a:gd name="connsiteY10" fmla="*/ 3741501 h 5416209"/>
                <a:gd name="connsiteX11" fmla="*/ 2978006 w 6106398"/>
                <a:gd name="connsiteY11" fmla="*/ 3741501 h 5416209"/>
                <a:gd name="connsiteX12" fmla="*/ 2978006 w 6106398"/>
                <a:gd name="connsiteY12" fmla="*/ 2360325 h 5416209"/>
                <a:gd name="connsiteX13" fmla="*/ 2268005 w 6106398"/>
                <a:gd name="connsiteY13" fmla="*/ 1782721 h 5416209"/>
                <a:gd name="connsiteX14" fmla="*/ 1655130 w 6106398"/>
                <a:gd name="connsiteY14" fmla="*/ 2470815 h 5416209"/>
                <a:gd name="connsiteX15" fmla="*/ 2765841 w 6106398"/>
                <a:gd name="connsiteY15" fmla="*/ 3256597 h 5416209"/>
                <a:gd name="connsiteX16" fmla="*/ 6105218 w 6106398"/>
                <a:gd name="connsiteY16" fmla="*/ 3265476 h 5416209"/>
                <a:gd name="connsiteX17" fmla="*/ 6105591 w 6106398"/>
                <a:gd name="connsiteY17" fmla="*/ 4732326 h 5416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106398" h="5416209">
                  <a:moveTo>
                    <a:pt x="6105591" y="4732326"/>
                  </a:moveTo>
                  <a:lnTo>
                    <a:pt x="2381032" y="4730114"/>
                  </a:lnTo>
                  <a:cubicBezTo>
                    <a:pt x="1628557" y="4697570"/>
                    <a:pt x="1060390" y="4366417"/>
                    <a:pt x="672247" y="4024311"/>
                  </a:cubicBezTo>
                  <a:cubicBezTo>
                    <a:pt x="-30606" y="3130241"/>
                    <a:pt x="9492" y="2646700"/>
                    <a:pt x="1964" y="2581305"/>
                  </a:cubicBezTo>
                  <a:cubicBezTo>
                    <a:pt x="-50424" y="1234878"/>
                    <a:pt x="952032" y="-4749"/>
                    <a:pt x="2255595" y="14"/>
                  </a:cubicBezTo>
                  <a:lnTo>
                    <a:pt x="2255621" y="14"/>
                  </a:lnTo>
                  <a:cubicBezTo>
                    <a:pt x="3559185" y="14"/>
                    <a:pt x="4615932" y="1056761"/>
                    <a:pt x="4615932" y="2360325"/>
                  </a:cubicBezTo>
                  <a:cubicBezTo>
                    <a:pt x="4615932" y="2820717"/>
                    <a:pt x="4615933" y="3281109"/>
                    <a:pt x="4615933" y="3741501"/>
                  </a:cubicBezTo>
                  <a:lnTo>
                    <a:pt x="5097531" y="3741501"/>
                  </a:lnTo>
                  <a:lnTo>
                    <a:pt x="3796969" y="5416209"/>
                  </a:lnTo>
                  <a:lnTo>
                    <a:pt x="2496408" y="3741501"/>
                  </a:lnTo>
                  <a:lnTo>
                    <a:pt x="2978006" y="3741501"/>
                  </a:lnTo>
                  <a:lnTo>
                    <a:pt x="2978006" y="2360325"/>
                  </a:lnTo>
                  <a:cubicBezTo>
                    <a:pt x="2978006" y="1961363"/>
                    <a:pt x="2537427" y="1782721"/>
                    <a:pt x="2268005" y="1782721"/>
                  </a:cubicBezTo>
                  <a:cubicBezTo>
                    <a:pt x="1944656" y="1836696"/>
                    <a:pt x="1653914" y="2156113"/>
                    <a:pt x="1655130" y="2470815"/>
                  </a:cubicBezTo>
                  <a:cubicBezTo>
                    <a:pt x="1651987" y="2557165"/>
                    <a:pt x="1618364" y="3334077"/>
                    <a:pt x="2765841" y="3256597"/>
                  </a:cubicBezTo>
                  <a:lnTo>
                    <a:pt x="6105218" y="3265476"/>
                  </a:lnTo>
                  <a:cubicBezTo>
                    <a:pt x="6109152" y="3754426"/>
                    <a:pt x="6101657" y="4243376"/>
                    <a:pt x="6105591" y="4732326"/>
                  </a:cubicBezTo>
                  <a:close/>
                </a:path>
              </a:pathLst>
            </a:cu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2339752" y="3501008"/>
              <a:ext cx="144016" cy="157819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/>
            <p:cNvSpPr/>
            <p:nvPr/>
          </p:nvSpPr>
          <p:spPr>
            <a:xfrm>
              <a:off x="860151" y="3754215"/>
              <a:ext cx="134543" cy="1090836"/>
            </a:xfrm>
            <a:custGeom>
              <a:avLst/>
              <a:gdLst>
                <a:gd name="connsiteX0" fmla="*/ 0 w 144016"/>
                <a:gd name="connsiteY0" fmla="*/ 0 h 855092"/>
                <a:gd name="connsiteX1" fmla="*/ 144016 w 144016"/>
                <a:gd name="connsiteY1" fmla="*/ 0 h 855092"/>
                <a:gd name="connsiteX2" fmla="*/ 144016 w 144016"/>
                <a:gd name="connsiteY2" fmla="*/ 855092 h 855092"/>
                <a:gd name="connsiteX3" fmla="*/ 0 w 144016"/>
                <a:gd name="connsiteY3" fmla="*/ 855092 h 855092"/>
                <a:gd name="connsiteX4" fmla="*/ 0 w 144016"/>
                <a:gd name="connsiteY4" fmla="*/ 0 h 855092"/>
                <a:gd name="connsiteX0" fmla="*/ 0 w 144016"/>
                <a:gd name="connsiteY0" fmla="*/ 73819 h 928911"/>
                <a:gd name="connsiteX1" fmla="*/ 117822 w 144016"/>
                <a:gd name="connsiteY1" fmla="*/ 0 h 928911"/>
                <a:gd name="connsiteX2" fmla="*/ 144016 w 144016"/>
                <a:gd name="connsiteY2" fmla="*/ 928911 h 928911"/>
                <a:gd name="connsiteX3" fmla="*/ 0 w 144016"/>
                <a:gd name="connsiteY3" fmla="*/ 928911 h 928911"/>
                <a:gd name="connsiteX4" fmla="*/ 0 w 144016"/>
                <a:gd name="connsiteY4" fmla="*/ 73819 h 928911"/>
                <a:gd name="connsiteX0" fmla="*/ 2381 w 144016"/>
                <a:gd name="connsiteY0" fmla="*/ 78581 h 928911"/>
                <a:gd name="connsiteX1" fmla="*/ 117822 w 144016"/>
                <a:gd name="connsiteY1" fmla="*/ 0 h 928911"/>
                <a:gd name="connsiteX2" fmla="*/ 144016 w 144016"/>
                <a:gd name="connsiteY2" fmla="*/ 928911 h 928911"/>
                <a:gd name="connsiteX3" fmla="*/ 0 w 144016"/>
                <a:gd name="connsiteY3" fmla="*/ 928911 h 928911"/>
                <a:gd name="connsiteX4" fmla="*/ 2381 w 144016"/>
                <a:gd name="connsiteY4" fmla="*/ 78581 h 928911"/>
                <a:gd name="connsiteX0" fmla="*/ 106 w 141741"/>
                <a:gd name="connsiteY0" fmla="*/ 78581 h 969392"/>
                <a:gd name="connsiteX1" fmla="*/ 115547 w 141741"/>
                <a:gd name="connsiteY1" fmla="*/ 0 h 969392"/>
                <a:gd name="connsiteX2" fmla="*/ 141741 w 141741"/>
                <a:gd name="connsiteY2" fmla="*/ 928911 h 969392"/>
                <a:gd name="connsiteX3" fmla="*/ 2487 w 141741"/>
                <a:gd name="connsiteY3" fmla="*/ 969392 h 969392"/>
                <a:gd name="connsiteX4" fmla="*/ 106 w 141741"/>
                <a:gd name="connsiteY4" fmla="*/ 78581 h 969392"/>
                <a:gd name="connsiteX0" fmla="*/ 106 w 127454"/>
                <a:gd name="connsiteY0" fmla="*/ 78581 h 1069405"/>
                <a:gd name="connsiteX1" fmla="*/ 115547 w 127454"/>
                <a:gd name="connsiteY1" fmla="*/ 0 h 1069405"/>
                <a:gd name="connsiteX2" fmla="*/ 127454 w 127454"/>
                <a:gd name="connsiteY2" fmla="*/ 1069405 h 1069405"/>
                <a:gd name="connsiteX3" fmla="*/ 2487 w 127454"/>
                <a:gd name="connsiteY3" fmla="*/ 969392 h 1069405"/>
                <a:gd name="connsiteX4" fmla="*/ 106 w 127454"/>
                <a:gd name="connsiteY4" fmla="*/ 78581 h 1069405"/>
                <a:gd name="connsiteX0" fmla="*/ 106 w 127454"/>
                <a:gd name="connsiteY0" fmla="*/ 78581 h 1078930"/>
                <a:gd name="connsiteX1" fmla="*/ 115547 w 127454"/>
                <a:gd name="connsiteY1" fmla="*/ 0 h 1078930"/>
                <a:gd name="connsiteX2" fmla="*/ 127454 w 127454"/>
                <a:gd name="connsiteY2" fmla="*/ 1078930 h 1078930"/>
                <a:gd name="connsiteX3" fmla="*/ 2487 w 127454"/>
                <a:gd name="connsiteY3" fmla="*/ 969392 h 1078930"/>
                <a:gd name="connsiteX4" fmla="*/ 106 w 127454"/>
                <a:gd name="connsiteY4" fmla="*/ 78581 h 1078930"/>
                <a:gd name="connsiteX0" fmla="*/ 69 w 127417"/>
                <a:gd name="connsiteY0" fmla="*/ 78581 h 1078930"/>
                <a:gd name="connsiteX1" fmla="*/ 115510 w 127417"/>
                <a:gd name="connsiteY1" fmla="*/ 0 h 1078930"/>
                <a:gd name="connsiteX2" fmla="*/ 127417 w 127417"/>
                <a:gd name="connsiteY2" fmla="*/ 1078930 h 1078930"/>
                <a:gd name="connsiteX3" fmla="*/ 4831 w 127417"/>
                <a:gd name="connsiteY3" fmla="*/ 981298 h 1078930"/>
                <a:gd name="connsiteX4" fmla="*/ 69 w 127417"/>
                <a:gd name="connsiteY4" fmla="*/ 78581 h 1078930"/>
                <a:gd name="connsiteX0" fmla="*/ 69 w 132180"/>
                <a:gd name="connsiteY0" fmla="*/ 78581 h 1090836"/>
                <a:gd name="connsiteX1" fmla="*/ 115510 w 132180"/>
                <a:gd name="connsiteY1" fmla="*/ 0 h 1090836"/>
                <a:gd name="connsiteX2" fmla="*/ 132180 w 132180"/>
                <a:gd name="connsiteY2" fmla="*/ 1090836 h 1090836"/>
                <a:gd name="connsiteX3" fmla="*/ 4831 w 132180"/>
                <a:gd name="connsiteY3" fmla="*/ 981298 h 1090836"/>
                <a:gd name="connsiteX4" fmla="*/ 69 w 132180"/>
                <a:gd name="connsiteY4" fmla="*/ 78581 h 1090836"/>
                <a:gd name="connsiteX0" fmla="*/ 69 w 132180"/>
                <a:gd name="connsiteY0" fmla="*/ 78581 h 1090836"/>
                <a:gd name="connsiteX1" fmla="*/ 115510 w 132180"/>
                <a:gd name="connsiteY1" fmla="*/ 0 h 1090836"/>
                <a:gd name="connsiteX2" fmla="*/ 132180 w 132180"/>
                <a:gd name="connsiteY2" fmla="*/ 1090836 h 1090836"/>
                <a:gd name="connsiteX3" fmla="*/ 4831 w 132180"/>
                <a:gd name="connsiteY3" fmla="*/ 990823 h 1090836"/>
                <a:gd name="connsiteX4" fmla="*/ 69 w 132180"/>
                <a:gd name="connsiteY4" fmla="*/ 78581 h 1090836"/>
                <a:gd name="connsiteX0" fmla="*/ 51 w 134543"/>
                <a:gd name="connsiteY0" fmla="*/ 90488 h 1090836"/>
                <a:gd name="connsiteX1" fmla="*/ 117873 w 134543"/>
                <a:gd name="connsiteY1" fmla="*/ 0 h 1090836"/>
                <a:gd name="connsiteX2" fmla="*/ 134543 w 134543"/>
                <a:gd name="connsiteY2" fmla="*/ 1090836 h 1090836"/>
                <a:gd name="connsiteX3" fmla="*/ 7194 w 134543"/>
                <a:gd name="connsiteY3" fmla="*/ 990823 h 1090836"/>
                <a:gd name="connsiteX4" fmla="*/ 51 w 134543"/>
                <a:gd name="connsiteY4" fmla="*/ 90488 h 1090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543" h="1090836">
                  <a:moveTo>
                    <a:pt x="51" y="90488"/>
                  </a:moveTo>
                  <a:lnTo>
                    <a:pt x="117873" y="0"/>
                  </a:lnTo>
                  <a:lnTo>
                    <a:pt x="134543" y="1090836"/>
                  </a:lnTo>
                  <a:lnTo>
                    <a:pt x="7194" y="990823"/>
                  </a:lnTo>
                  <a:cubicBezTo>
                    <a:pt x="7988" y="707380"/>
                    <a:pt x="-743" y="373931"/>
                    <a:pt x="51" y="90488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4709407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175434" y="4173875"/>
            <a:ext cx="341542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7200" dirty="0" smtClean="0">
                <a:latin typeface="Arial Black" panose="020B0A04020102020204" pitchFamily="34" charset="0"/>
              </a:rPr>
              <a:t>270°</a:t>
            </a:r>
          </a:p>
          <a:p>
            <a:pPr algn="ctr"/>
            <a:r>
              <a:rPr lang="de-DE" sz="7200" dirty="0" smtClean="0">
                <a:latin typeface="Arial Black" panose="020B0A04020102020204" pitchFamily="34" charset="0"/>
              </a:rPr>
              <a:t>rechts</a:t>
            </a:r>
            <a:endParaRPr lang="de-DE" sz="7200" dirty="0">
              <a:latin typeface="Arial Black" panose="020B0A04020102020204" pitchFamily="34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553143" y="375801"/>
            <a:ext cx="5416209" cy="6106398"/>
            <a:chOff x="235925" y="491707"/>
            <a:chExt cx="5416209" cy="6106398"/>
          </a:xfrm>
        </p:grpSpPr>
        <p:sp>
          <p:nvSpPr>
            <p:cNvPr id="23" name="Rechteck 22"/>
            <p:cNvSpPr/>
            <p:nvPr/>
          </p:nvSpPr>
          <p:spPr>
            <a:xfrm>
              <a:off x="899592" y="2852936"/>
              <a:ext cx="1512168" cy="288766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180-Grad-Pfeil 21"/>
            <p:cNvSpPr/>
            <p:nvPr/>
          </p:nvSpPr>
          <p:spPr>
            <a:xfrm rot="5400000">
              <a:off x="-109169" y="836801"/>
              <a:ext cx="6106398" cy="5416209"/>
            </a:xfrm>
            <a:custGeom>
              <a:avLst/>
              <a:gdLst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60311 w 5202247"/>
                <a:gd name="connsiteY12" fmla="*/ 1637927 h 6408712"/>
                <a:gd name="connsiteX13" fmla="*/ 1637927 w 5202247"/>
                <a:gd name="connsiteY13" fmla="*/ 2360311 h 6408712"/>
                <a:gd name="connsiteX14" fmla="*/ 1637927 w 5202247"/>
                <a:gd name="connsiteY14" fmla="*/ 6408712 h 6408712"/>
                <a:gd name="connsiteX15" fmla="*/ 0 w 5202247"/>
                <a:gd name="connsiteY15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637927 w 5202247"/>
                <a:gd name="connsiteY13" fmla="*/ 2360311 h 6408712"/>
                <a:gd name="connsiteX14" fmla="*/ 1637927 w 5202247"/>
                <a:gd name="connsiteY14" fmla="*/ 6408712 h 6408712"/>
                <a:gd name="connsiteX15" fmla="*/ 0 w 5202247"/>
                <a:gd name="connsiteY15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1637927 w 5202247"/>
                <a:gd name="connsiteY14" fmla="*/ 6408712 h 6408712"/>
                <a:gd name="connsiteX15" fmla="*/ 0 w 5202247"/>
                <a:gd name="connsiteY15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1746607 w 5202247"/>
                <a:gd name="connsiteY14" fmla="*/ 42805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5202247"/>
                <a:gd name="connsiteY0" fmla="*/ 6408712 h 6408712"/>
                <a:gd name="connsiteX1" fmla="*/ 0 w 5202247"/>
                <a:gd name="connsiteY1" fmla="*/ 2360311 h 6408712"/>
                <a:gd name="connsiteX2" fmla="*/ 2360311 w 5202247"/>
                <a:gd name="connsiteY2" fmla="*/ 0 h 6408712"/>
                <a:gd name="connsiteX3" fmla="*/ 2360337 w 5202247"/>
                <a:gd name="connsiteY3" fmla="*/ 0 h 6408712"/>
                <a:gd name="connsiteX4" fmla="*/ 4720648 w 5202247"/>
                <a:gd name="connsiteY4" fmla="*/ 2360311 h 6408712"/>
                <a:gd name="connsiteX5" fmla="*/ 4720649 w 5202247"/>
                <a:gd name="connsiteY5" fmla="*/ 3741487 h 6408712"/>
                <a:gd name="connsiteX6" fmla="*/ 5202247 w 5202247"/>
                <a:gd name="connsiteY6" fmla="*/ 3741487 h 6408712"/>
                <a:gd name="connsiteX7" fmla="*/ 3901685 w 5202247"/>
                <a:gd name="connsiteY7" fmla="*/ 5416195 h 6408712"/>
                <a:gd name="connsiteX8" fmla="*/ 2601124 w 5202247"/>
                <a:gd name="connsiteY8" fmla="*/ 3741487 h 6408712"/>
                <a:gd name="connsiteX9" fmla="*/ 3082722 w 5202247"/>
                <a:gd name="connsiteY9" fmla="*/ 3741487 h 6408712"/>
                <a:gd name="connsiteX10" fmla="*/ 3082722 w 5202247"/>
                <a:gd name="connsiteY10" fmla="*/ 2360311 h 6408712"/>
                <a:gd name="connsiteX11" fmla="*/ 2360338 w 5202247"/>
                <a:gd name="connsiteY11" fmla="*/ 1637927 h 6408712"/>
                <a:gd name="connsiteX12" fmla="*/ 2398414 w 5202247"/>
                <a:gd name="connsiteY12" fmla="*/ 1771277 h 6408712"/>
                <a:gd name="connsiteX13" fmla="*/ 1828426 w 5202247"/>
                <a:gd name="connsiteY13" fmla="*/ 2684161 h 6408712"/>
                <a:gd name="connsiteX14" fmla="*/ 2870557 w 5202247"/>
                <a:gd name="connsiteY14" fmla="*/ 3251820 h 6408712"/>
                <a:gd name="connsiteX15" fmla="*/ 1637927 w 5202247"/>
                <a:gd name="connsiteY15" fmla="*/ 6408712 h 6408712"/>
                <a:gd name="connsiteX16" fmla="*/ 0 w 5202247"/>
                <a:gd name="connsiteY16" fmla="*/ 6408712 h 6408712"/>
                <a:gd name="connsiteX0" fmla="*/ 0 w 6324231"/>
                <a:gd name="connsiteY0" fmla="*/ 6408712 h 6408712"/>
                <a:gd name="connsiteX1" fmla="*/ 0 w 6324231"/>
                <a:gd name="connsiteY1" fmla="*/ 2360311 h 6408712"/>
                <a:gd name="connsiteX2" fmla="*/ 2360311 w 6324231"/>
                <a:gd name="connsiteY2" fmla="*/ 0 h 6408712"/>
                <a:gd name="connsiteX3" fmla="*/ 2360337 w 6324231"/>
                <a:gd name="connsiteY3" fmla="*/ 0 h 6408712"/>
                <a:gd name="connsiteX4" fmla="*/ 4720648 w 6324231"/>
                <a:gd name="connsiteY4" fmla="*/ 2360311 h 6408712"/>
                <a:gd name="connsiteX5" fmla="*/ 4720649 w 6324231"/>
                <a:gd name="connsiteY5" fmla="*/ 3741487 h 6408712"/>
                <a:gd name="connsiteX6" fmla="*/ 5202247 w 6324231"/>
                <a:gd name="connsiteY6" fmla="*/ 3741487 h 6408712"/>
                <a:gd name="connsiteX7" fmla="*/ 3901685 w 6324231"/>
                <a:gd name="connsiteY7" fmla="*/ 5416195 h 6408712"/>
                <a:gd name="connsiteX8" fmla="*/ 2601124 w 6324231"/>
                <a:gd name="connsiteY8" fmla="*/ 3741487 h 6408712"/>
                <a:gd name="connsiteX9" fmla="*/ 3082722 w 6324231"/>
                <a:gd name="connsiteY9" fmla="*/ 3741487 h 6408712"/>
                <a:gd name="connsiteX10" fmla="*/ 3082722 w 6324231"/>
                <a:gd name="connsiteY10" fmla="*/ 2360311 h 6408712"/>
                <a:gd name="connsiteX11" fmla="*/ 2360338 w 6324231"/>
                <a:gd name="connsiteY11" fmla="*/ 1637927 h 6408712"/>
                <a:gd name="connsiteX12" fmla="*/ 2398414 w 6324231"/>
                <a:gd name="connsiteY12" fmla="*/ 1771277 h 6408712"/>
                <a:gd name="connsiteX13" fmla="*/ 1828426 w 6324231"/>
                <a:gd name="connsiteY13" fmla="*/ 2684161 h 6408712"/>
                <a:gd name="connsiteX14" fmla="*/ 2870557 w 6324231"/>
                <a:gd name="connsiteY14" fmla="*/ 3251820 h 6408712"/>
                <a:gd name="connsiteX15" fmla="*/ 6324231 w 6324231"/>
                <a:gd name="connsiteY15" fmla="*/ 3265462 h 6408712"/>
                <a:gd name="connsiteX16" fmla="*/ 0 w 6324231"/>
                <a:gd name="connsiteY16" fmla="*/ 6408712 h 6408712"/>
                <a:gd name="connsiteX0" fmla="*/ 6229354 w 6324231"/>
                <a:gd name="connsiteY0" fmla="*/ 4732312 h 5416195"/>
                <a:gd name="connsiteX1" fmla="*/ 0 w 6324231"/>
                <a:gd name="connsiteY1" fmla="*/ 2360311 h 5416195"/>
                <a:gd name="connsiteX2" fmla="*/ 2360311 w 6324231"/>
                <a:gd name="connsiteY2" fmla="*/ 0 h 5416195"/>
                <a:gd name="connsiteX3" fmla="*/ 2360337 w 6324231"/>
                <a:gd name="connsiteY3" fmla="*/ 0 h 5416195"/>
                <a:gd name="connsiteX4" fmla="*/ 4720648 w 6324231"/>
                <a:gd name="connsiteY4" fmla="*/ 2360311 h 5416195"/>
                <a:gd name="connsiteX5" fmla="*/ 4720649 w 6324231"/>
                <a:gd name="connsiteY5" fmla="*/ 3741487 h 5416195"/>
                <a:gd name="connsiteX6" fmla="*/ 5202247 w 6324231"/>
                <a:gd name="connsiteY6" fmla="*/ 3741487 h 5416195"/>
                <a:gd name="connsiteX7" fmla="*/ 3901685 w 6324231"/>
                <a:gd name="connsiteY7" fmla="*/ 5416195 h 5416195"/>
                <a:gd name="connsiteX8" fmla="*/ 2601124 w 6324231"/>
                <a:gd name="connsiteY8" fmla="*/ 3741487 h 5416195"/>
                <a:gd name="connsiteX9" fmla="*/ 3082722 w 6324231"/>
                <a:gd name="connsiteY9" fmla="*/ 3741487 h 5416195"/>
                <a:gd name="connsiteX10" fmla="*/ 3082722 w 6324231"/>
                <a:gd name="connsiteY10" fmla="*/ 2360311 h 5416195"/>
                <a:gd name="connsiteX11" fmla="*/ 2360338 w 6324231"/>
                <a:gd name="connsiteY11" fmla="*/ 1637927 h 5416195"/>
                <a:gd name="connsiteX12" fmla="*/ 2398414 w 6324231"/>
                <a:gd name="connsiteY12" fmla="*/ 1771277 h 5416195"/>
                <a:gd name="connsiteX13" fmla="*/ 1828426 w 6324231"/>
                <a:gd name="connsiteY13" fmla="*/ 2684161 h 5416195"/>
                <a:gd name="connsiteX14" fmla="*/ 2870557 w 6324231"/>
                <a:gd name="connsiteY14" fmla="*/ 3251820 h 5416195"/>
                <a:gd name="connsiteX15" fmla="*/ 6324231 w 6324231"/>
                <a:gd name="connsiteY15" fmla="*/ 3265462 h 5416195"/>
                <a:gd name="connsiteX16" fmla="*/ 6229354 w 6324231"/>
                <a:gd name="connsiteY16" fmla="*/ 4732312 h 5416195"/>
                <a:gd name="connsiteX0" fmla="*/ 6229354 w 6324231"/>
                <a:gd name="connsiteY0" fmla="*/ 4732312 h 5416195"/>
                <a:gd name="connsiteX1" fmla="*/ 1575158 w 6324231"/>
                <a:gd name="connsiteY1" fmla="*/ 2985120 h 5416195"/>
                <a:gd name="connsiteX2" fmla="*/ 0 w 6324231"/>
                <a:gd name="connsiteY2" fmla="*/ 2360311 h 5416195"/>
                <a:gd name="connsiteX3" fmla="*/ 2360311 w 6324231"/>
                <a:gd name="connsiteY3" fmla="*/ 0 h 5416195"/>
                <a:gd name="connsiteX4" fmla="*/ 2360337 w 6324231"/>
                <a:gd name="connsiteY4" fmla="*/ 0 h 5416195"/>
                <a:gd name="connsiteX5" fmla="*/ 4720648 w 6324231"/>
                <a:gd name="connsiteY5" fmla="*/ 2360311 h 5416195"/>
                <a:gd name="connsiteX6" fmla="*/ 4720649 w 6324231"/>
                <a:gd name="connsiteY6" fmla="*/ 3741487 h 5416195"/>
                <a:gd name="connsiteX7" fmla="*/ 5202247 w 6324231"/>
                <a:gd name="connsiteY7" fmla="*/ 3741487 h 5416195"/>
                <a:gd name="connsiteX8" fmla="*/ 3901685 w 6324231"/>
                <a:gd name="connsiteY8" fmla="*/ 5416195 h 5416195"/>
                <a:gd name="connsiteX9" fmla="*/ 2601124 w 6324231"/>
                <a:gd name="connsiteY9" fmla="*/ 3741487 h 5416195"/>
                <a:gd name="connsiteX10" fmla="*/ 3082722 w 6324231"/>
                <a:gd name="connsiteY10" fmla="*/ 3741487 h 5416195"/>
                <a:gd name="connsiteX11" fmla="*/ 3082722 w 6324231"/>
                <a:gd name="connsiteY11" fmla="*/ 2360311 h 5416195"/>
                <a:gd name="connsiteX12" fmla="*/ 2360338 w 6324231"/>
                <a:gd name="connsiteY12" fmla="*/ 1637927 h 5416195"/>
                <a:gd name="connsiteX13" fmla="*/ 2398414 w 6324231"/>
                <a:gd name="connsiteY13" fmla="*/ 177127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1022708 w 6324231"/>
                <a:gd name="connsiteY1" fmla="*/ 4242420 h 5416195"/>
                <a:gd name="connsiteX2" fmla="*/ 0 w 6324231"/>
                <a:gd name="connsiteY2" fmla="*/ 2360311 h 5416195"/>
                <a:gd name="connsiteX3" fmla="*/ 2360311 w 6324231"/>
                <a:gd name="connsiteY3" fmla="*/ 0 h 5416195"/>
                <a:gd name="connsiteX4" fmla="*/ 2360337 w 6324231"/>
                <a:gd name="connsiteY4" fmla="*/ 0 h 5416195"/>
                <a:gd name="connsiteX5" fmla="*/ 4720648 w 6324231"/>
                <a:gd name="connsiteY5" fmla="*/ 2360311 h 5416195"/>
                <a:gd name="connsiteX6" fmla="*/ 4720649 w 6324231"/>
                <a:gd name="connsiteY6" fmla="*/ 3741487 h 5416195"/>
                <a:gd name="connsiteX7" fmla="*/ 5202247 w 6324231"/>
                <a:gd name="connsiteY7" fmla="*/ 3741487 h 5416195"/>
                <a:gd name="connsiteX8" fmla="*/ 3901685 w 6324231"/>
                <a:gd name="connsiteY8" fmla="*/ 5416195 h 5416195"/>
                <a:gd name="connsiteX9" fmla="*/ 2601124 w 6324231"/>
                <a:gd name="connsiteY9" fmla="*/ 3741487 h 5416195"/>
                <a:gd name="connsiteX10" fmla="*/ 3082722 w 6324231"/>
                <a:gd name="connsiteY10" fmla="*/ 3741487 h 5416195"/>
                <a:gd name="connsiteX11" fmla="*/ 3082722 w 6324231"/>
                <a:gd name="connsiteY11" fmla="*/ 2360311 h 5416195"/>
                <a:gd name="connsiteX12" fmla="*/ 2360338 w 6324231"/>
                <a:gd name="connsiteY12" fmla="*/ 1637927 h 5416195"/>
                <a:gd name="connsiteX13" fmla="*/ 2398414 w 6324231"/>
                <a:gd name="connsiteY13" fmla="*/ 177127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1022708 w 6324231"/>
                <a:gd name="connsiteY1" fmla="*/ 4242420 h 5416195"/>
                <a:gd name="connsiteX2" fmla="*/ 0 w 6324231"/>
                <a:gd name="connsiteY2" fmla="*/ 2360311 h 5416195"/>
                <a:gd name="connsiteX3" fmla="*/ 2360311 w 6324231"/>
                <a:gd name="connsiteY3" fmla="*/ 0 h 5416195"/>
                <a:gd name="connsiteX4" fmla="*/ 2360337 w 6324231"/>
                <a:gd name="connsiteY4" fmla="*/ 0 h 5416195"/>
                <a:gd name="connsiteX5" fmla="*/ 4720648 w 6324231"/>
                <a:gd name="connsiteY5" fmla="*/ 2360311 h 5416195"/>
                <a:gd name="connsiteX6" fmla="*/ 4720649 w 6324231"/>
                <a:gd name="connsiteY6" fmla="*/ 3741487 h 5416195"/>
                <a:gd name="connsiteX7" fmla="*/ 5202247 w 6324231"/>
                <a:gd name="connsiteY7" fmla="*/ 3741487 h 5416195"/>
                <a:gd name="connsiteX8" fmla="*/ 3901685 w 6324231"/>
                <a:gd name="connsiteY8" fmla="*/ 5416195 h 5416195"/>
                <a:gd name="connsiteX9" fmla="*/ 2601124 w 6324231"/>
                <a:gd name="connsiteY9" fmla="*/ 3741487 h 5416195"/>
                <a:gd name="connsiteX10" fmla="*/ 3082722 w 6324231"/>
                <a:gd name="connsiteY10" fmla="*/ 3741487 h 5416195"/>
                <a:gd name="connsiteX11" fmla="*/ 3082722 w 6324231"/>
                <a:gd name="connsiteY11" fmla="*/ 2360311 h 5416195"/>
                <a:gd name="connsiteX12" fmla="*/ 2360338 w 6324231"/>
                <a:gd name="connsiteY12" fmla="*/ 1637927 h 5416195"/>
                <a:gd name="connsiteX13" fmla="*/ 2398414 w 6324231"/>
                <a:gd name="connsiteY13" fmla="*/ 177127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603858 w 6324231"/>
                <a:gd name="connsiteY1" fmla="*/ 4394820 h 5416195"/>
                <a:gd name="connsiteX2" fmla="*/ 1022708 w 6324231"/>
                <a:gd name="connsiteY2" fmla="*/ 42424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1022708 w 6324231"/>
                <a:gd name="connsiteY2" fmla="*/ 42424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1022708 w 6324231"/>
                <a:gd name="connsiteY2" fmla="*/ 42424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2398414 w 6324231"/>
                <a:gd name="connsiteY14" fmla="*/ 1771277 h 5416195"/>
                <a:gd name="connsiteX15" fmla="*/ 1828426 w 6324231"/>
                <a:gd name="connsiteY15" fmla="*/ 2684161 h 5416195"/>
                <a:gd name="connsiteX16" fmla="*/ 2870557 w 6324231"/>
                <a:gd name="connsiteY16" fmla="*/ 3251820 h 5416195"/>
                <a:gd name="connsiteX17" fmla="*/ 6324231 w 6324231"/>
                <a:gd name="connsiteY17" fmla="*/ 3265462 h 5416195"/>
                <a:gd name="connsiteX18" fmla="*/ 6229354 w 6324231"/>
                <a:gd name="connsiteY18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1828426 w 6324231"/>
                <a:gd name="connsiteY14" fmla="*/ 268416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360338 w 6324231"/>
                <a:gd name="connsiteY13" fmla="*/ 163792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46038 w 6324231"/>
                <a:gd name="connsiteY13" fmla="*/ 173698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84138 w 6324231"/>
                <a:gd name="connsiteY13" fmla="*/ 172936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84138 w 6324231"/>
                <a:gd name="connsiteY13" fmla="*/ 172936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91758 w 6324231"/>
                <a:gd name="connsiteY13" fmla="*/ 178270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29354 w 6324231"/>
                <a:gd name="connsiteY0" fmla="*/ 4732312 h 5416195"/>
                <a:gd name="connsiteX1" fmla="*/ 2508608 w 6324231"/>
                <a:gd name="connsiteY1" fmla="*/ 4775820 h 5416195"/>
                <a:gd name="connsiteX2" fmla="*/ 851258 w 6324231"/>
                <a:gd name="connsiteY2" fmla="*/ 4051920 h 5416195"/>
                <a:gd name="connsiteX3" fmla="*/ 0 w 6324231"/>
                <a:gd name="connsiteY3" fmla="*/ 2360311 h 5416195"/>
                <a:gd name="connsiteX4" fmla="*/ 2360311 w 6324231"/>
                <a:gd name="connsiteY4" fmla="*/ 0 h 5416195"/>
                <a:gd name="connsiteX5" fmla="*/ 2360337 w 6324231"/>
                <a:gd name="connsiteY5" fmla="*/ 0 h 5416195"/>
                <a:gd name="connsiteX6" fmla="*/ 4720648 w 6324231"/>
                <a:gd name="connsiteY6" fmla="*/ 2360311 h 5416195"/>
                <a:gd name="connsiteX7" fmla="*/ 4720649 w 6324231"/>
                <a:gd name="connsiteY7" fmla="*/ 3741487 h 5416195"/>
                <a:gd name="connsiteX8" fmla="*/ 5202247 w 6324231"/>
                <a:gd name="connsiteY8" fmla="*/ 3741487 h 5416195"/>
                <a:gd name="connsiteX9" fmla="*/ 3901685 w 6324231"/>
                <a:gd name="connsiteY9" fmla="*/ 5416195 h 5416195"/>
                <a:gd name="connsiteX10" fmla="*/ 2601124 w 6324231"/>
                <a:gd name="connsiteY10" fmla="*/ 3741487 h 5416195"/>
                <a:gd name="connsiteX11" fmla="*/ 3082722 w 6324231"/>
                <a:gd name="connsiteY11" fmla="*/ 3741487 h 5416195"/>
                <a:gd name="connsiteX12" fmla="*/ 3082722 w 6324231"/>
                <a:gd name="connsiteY12" fmla="*/ 2360311 h 5416195"/>
                <a:gd name="connsiteX13" fmla="*/ 2291758 w 6324231"/>
                <a:gd name="connsiteY13" fmla="*/ 1782707 h 5416195"/>
                <a:gd name="connsiteX14" fmla="*/ 1759846 w 6324231"/>
                <a:gd name="connsiteY14" fmla="*/ 2470801 h 5416195"/>
                <a:gd name="connsiteX15" fmla="*/ 2870557 w 6324231"/>
                <a:gd name="connsiteY15" fmla="*/ 3251820 h 5416195"/>
                <a:gd name="connsiteX16" fmla="*/ 6324231 w 6324231"/>
                <a:gd name="connsiteY16" fmla="*/ 3265462 h 5416195"/>
                <a:gd name="connsiteX17" fmla="*/ 6229354 w 6324231"/>
                <a:gd name="connsiteY17" fmla="*/ 4732312 h 5416195"/>
                <a:gd name="connsiteX0" fmla="*/ 6252214 w 6347091"/>
                <a:gd name="connsiteY0" fmla="*/ 4732312 h 5416195"/>
                <a:gd name="connsiteX1" fmla="*/ 2531468 w 6347091"/>
                <a:gd name="connsiteY1" fmla="*/ 4775820 h 5416195"/>
                <a:gd name="connsiteX2" fmla="*/ 874118 w 6347091"/>
                <a:gd name="connsiteY2" fmla="*/ 4051920 h 5416195"/>
                <a:gd name="connsiteX3" fmla="*/ 0 w 6347091"/>
                <a:gd name="connsiteY3" fmla="*/ 2482231 h 5416195"/>
                <a:gd name="connsiteX4" fmla="*/ 2383171 w 6347091"/>
                <a:gd name="connsiteY4" fmla="*/ 0 h 5416195"/>
                <a:gd name="connsiteX5" fmla="*/ 2383197 w 6347091"/>
                <a:gd name="connsiteY5" fmla="*/ 0 h 5416195"/>
                <a:gd name="connsiteX6" fmla="*/ 4743508 w 6347091"/>
                <a:gd name="connsiteY6" fmla="*/ 2360311 h 5416195"/>
                <a:gd name="connsiteX7" fmla="*/ 4743509 w 6347091"/>
                <a:gd name="connsiteY7" fmla="*/ 3741487 h 5416195"/>
                <a:gd name="connsiteX8" fmla="*/ 5225107 w 6347091"/>
                <a:gd name="connsiteY8" fmla="*/ 3741487 h 5416195"/>
                <a:gd name="connsiteX9" fmla="*/ 3924545 w 6347091"/>
                <a:gd name="connsiteY9" fmla="*/ 5416195 h 5416195"/>
                <a:gd name="connsiteX10" fmla="*/ 2623984 w 6347091"/>
                <a:gd name="connsiteY10" fmla="*/ 3741487 h 5416195"/>
                <a:gd name="connsiteX11" fmla="*/ 3105582 w 6347091"/>
                <a:gd name="connsiteY11" fmla="*/ 3741487 h 5416195"/>
                <a:gd name="connsiteX12" fmla="*/ 3105582 w 6347091"/>
                <a:gd name="connsiteY12" fmla="*/ 2360311 h 5416195"/>
                <a:gd name="connsiteX13" fmla="*/ 2314618 w 6347091"/>
                <a:gd name="connsiteY13" fmla="*/ 1782707 h 5416195"/>
                <a:gd name="connsiteX14" fmla="*/ 1782706 w 6347091"/>
                <a:gd name="connsiteY14" fmla="*/ 2470801 h 5416195"/>
                <a:gd name="connsiteX15" fmla="*/ 2893417 w 6347091"/>
                <a:gd name="connsiteY15" fmla="*/ 3251820 h 5416195"/>
                <a:gd name="connsiteX16" fmla="*/ 6347091 w 6347091"/>
                <a:gd name="connsiteY16" fmla="*/ 3265462 h 5416195"/>
                <a:gd name="connsiteX17" fmla="*/ 6252214 w 6347091"/>
                <a:gd name="connsiteY17" fmla="*/ 4732312 h 5416195"/>
                <a:gd name="connsiteX0" fmla="*/ 6122674 w 6217551"/>
                <a:gd name="connsiteY0" fmla="*/ 4732312 h 5416195"/>
                <a:gd name="connsiteX1" fmla="*/ 2401928 w 6217551"/>
                <a:gd name="connsiteY1" fmla="*/ 4775820 h 5416195"/>
                <a:gd name="connsiteX2" fmla="*/ 744578 w 6217551"/>
                <a:gd name="connsiteY2" fmla="*/ 4051920 h 5416195"/>
                <a:gd name="connsiteX3" fmla="*/ 0 w 6217551"/>
                <a:gd name="connsiteY3" fmla="*/ 2581291 h 5416195"/>
                <a:gd name="connsiteX4" fmla="*/ 2253631 w 6217551"/>
                <a:gd name="connsiteY4" fmla="*/ 0 h 5416195"/>
                <a:gd name="connsiteX5" fmla="*/ 2253657 w 6217551"/>
                <a:gd name="connsiteY5" fmla="*/ 0 h 5416195"/>
                <a:gd name="connsiteX6" fmla="*/ 4613968 w 6217551"/>
                <a:gd name="connsiteY6" fmla="*/ 2360311 h 5416195"/>
                <a:gd name="connsiteX7" fmla="*/ 4613969 w 6217551"/>
                <a:gd name="connsiteY7" fmla="*/ 3741487 h 5416195"/>
                <a:gd name="connsiteX8" fmla="*/ 5095567 w 6217551"/>
                <a:gd name="connsiteY8" fmla="*/ 3741487 h 5416195"/>
                <a:gd name="connsiteX9" fmla="*/ 3795005 w 6217551"/>
                <a:gd name="connsiteY9" fmla="*/ 5416195 h 5416195"/>
                <a:gd name="connsiteX10" fmla="*/ 2494444 w 6217551"/>
                <a:gd name="connsiteY10" fmla="*/ 3741487 h 5416195"/>
                <a:gd name="connsiteX11" fmla="*/ 2976042 w 6217551"/>
                <a:gd name="connsiteY11" fmla="*/ 3741487 h 5416195"/>
                <a:gd name="connsiteX12" fmla="*/ 2976042 w 6217551"/>
                <a:gd name="connsiteY12" fmla="*/ 2360311 h 5416195"/>
                <a:gd name="connsiteX13" fmla="*/ 2185078 w 6217551"/>
                <a:gd name="connsiteY13" fmla="*/ 1782707 h 5416195"/>
                <a:gd name="connsiteX14" fmla="*/ 1653166 w 6217551"/>
                <a:gd name="connsiteY14" fmla="*/ 2470801 h 5416195"/>
                <a:gd name="connsiteX15" fmla="*/ 2763877 w 6217551"/>
                <a:gd name="connsiteY15" fmla="*/ 3251820 h 5416195"/>
                <a:gd name="connsiteX16" fmla="*/ 6217551 w 6217551"/>
                <a:gd name="connsiteY16" fmla="*/ 3265462 h 5416195"/>
                <a:gd name="connsiteX17" fmla="*/ 6122674 w 6217551"/>
                <a:gd name="connsiteY17" fmla="*/ 4732312 h 5416195"/>
                <a:gd name="connsiteX0" fmla="*/ 6122674 w 6217551"/>
                <a:gd name="connsiteY0" fmla="*/ 4732312 h 5416195"/>
                <a:gd name="connsiteX1" fmla="*/ 2401928 w 6217551"/>
                <a:gd name="connsiteY1" fmla="*/ 4775820 h 5416195"/>
                <a:gd name="connsiteX2" fmla="*/ 660758 w 6217551"/>
                <a:gd name="connsiteY2" fmla="*/ 4029060 h 5416195"/>
                <a:gd name="connsiteX3" fmla="*/ 0 w 6217551"/>
                <a:gd name="connsiteY3" fmla="*/ 2581291 h 5416195"/>
                <a:gd name="connsiteX4" fmla="*/ 2253631 w 6217551"/>
                <a:gd name="connsiteY4" fmla="*/ 0 h 5416195"/>
                <a:gd name="connsiteX5" fmla="*/ 2253657 w 6217551"/>
                <a:gd name="connsiteY5" fmla="*/ 0 h 5416195"/>
                <a:gd name="connsiteX6" fmla="*/ 4613968 w 6217551"/>
                <a:gd name="connsiteY6" fmla="*/ 2360311 h 5416195"/>
                <a:gd name="connsiteX7" fmla="*/ 4613969 w 6217551"/>
                <a:gd name="connsiteY7" fmla="*/ 3741487 h 5416195"/>
                <a:gd name="connsiteX8" fmla="*/ 5095567 w 6217551"/>
                <a:gd name="connsiteY8" fmla="*/ 3741487 h 5416195"/>
                <a:gd name="connsiteX9" fmla="*/ 3795005 w 6217551"/>
                <a:gd name="connsiteY9" fmla="*/ 5416195 h 5416195"/>
                <a:gd name="connsiteX10" fmla="*/ 2494444 w 6217551"/>
                <a:gd name="connsiteY10" fmla="*/ 3741487 h 5416195"/>
                <a:gd name="connsiteX11" fmla="*/ 2976042 w 6217551"/>
                <a:gd name="connsiteY11" fmla="*/ 3741487 h 5416195"/>
                <a:gd name="connsiteX12" fmla="*/ 2976042 w 6217551"/>
                <a:gd name="connsiteY12" fmla="*/ 2360311 h 5416195"/>
                <a:gd name="connsiteX13" fmla="*/ 2185078 w 6217551"/>
                <a:gd name="connsiteY13" fmla="*/ 1782707 h 5416195"/>
                <a:gd name="connsiteX14" fmla="*/ 1653166 w 6217551"/>
                <a:gd name="connsiteY14" fmla="*/ 2470801 h 5416195"/>
                <a:gd name="connsiteX15" fmla="*/ 2763877 w 6217551"/>
                <a:gd name="connsiteY15" fmla="*/ 3251820 h 5416195"/>
                <a:gd name="connsiteX16" fmla="*/ 6217551 w 6217551"/>
                <a:gd name="connsiteY16" fmla="*/ 3265462 h 5416195"/>
                <a:gd name="connsiteX17" fmla="*/ 6122674 w 6217551"/>
                <a:gd name="connsiteY17" fmla="*/ 4732312 h 5416195"/>
                <a:gd name="connsiteX0" fmla="*/ 6122674 w 6217551"/>
                <a:gd name="connsiteY0" fmla="*/ 4732312 h 5416195"/>
                <a:gd name="connsiteX1" fmla="*/ 2379068 w 6217551"/>
                <a:gd name="connsiteY1" fmla="*/ 4730100 h 5416195"/>
                <a:gd name="connsiteX2" fmla="*/ 660758 w 6217551"/>
                <a:gd name="connsiteY2" fmla="*/ 4029060 h 5416195"/>
                <a:gd name="connsiteX3" fmla="*/ 0 w 6217551"/>
                <a:gd name="connsiteY3" fmla="*/ 2581291 h 5416195"/>
                <a:gd name="connsiteX4" fmla="*/ 2253631 w 6217551"/>
                <a:gd name="connsiteY4" fmla="*/ 0 h 5416195"/>
                <a:gd name="connsiteX5" fmla="*/ 2253657 w 6217551"/>
                <a:gd name="connsiteY5" fmla="*/ 0 h 5416195"/>
                <a:gd name="connsiteX6" fmla="*/ 4613968 w 6217551"/>
                <a:gd name="connsiteY6" fmla="*/ 2360311 h 5416195"/>
                <a:gd name="connsiteX7" fmla="*/ 4613969 w 6217551"/>
                <a:gd name="connsiteY7" fmla="*/ 3741487 h 5416195"/>
                <a:gd name="connsiteX8" fmla="*/ 5095567 w 6217551"/>
                <a:gd name="connsiteY8" fmla="*/ 3741487 h 5416195"/>
                <a:gd name="connsiteX9" fmla="*/ 3795005 w 6217551"/>
                <a:gd name="connsiteY9" fmla="*/ 5416195 h 5416195"/>
                <a:gd name="connsiteX10" fmla="*/ 2494444 w 6217551"/>
                <a:gd name="connsiteY10" fmla="*/ 3741487 h 5416195"/>
                <a:gd name="connsiteX11" fmla="*/ 2976042 w 6217551"/>
                <a:gd name="connsiteY11" fmla="*/ 3741487 h 5416195"/>
                <a:gd name="connsiteX12" fmla="*/ 2976042 w 6217551"/>
                <a:gd name="connsiteY12" fmla="*/ 2360311 h 5416195"/>
                <a:gd name="connsiteX13" fmla="*/ 2185078 w 6217551"/>
                <a:gd name="connsiteY13" fmla="*/ 1782707 h 5416195"/>
                <a:gd name="connsiteX14" fmla="*/ 1653166 w 6217551"/>
                <a:gd name="connsiteY14" fmla="*/ 2470801 h 5416195"/>
                <a:gd name="connsiteX15" fmla="*/ 2763877 w 6217551"/>
                <a:gd name="connsiteY15" fmla="*/ 3251820 h 5416195"/>
                <a:gd name="connsiteX16" fmla="*/ 6217551 w 6217551"/>
                <a:gd name="connsiteY16" fmla="*/ 3265462 h 5416195"/>
                <a:gd name="connsiteX17" fmla="*/ 6122674 w 6217551"/>
                <a:gd name="connsiteY17" fmla="*/ 4732312 h 5416195"/>
                <a:gd name="connsiteX0" fmla="*/ 6122674 w 6122674"/>
                <a:gd name="connsiteY0" fmla="*/ 4732312 h 5416195"/>
                <a:gd name="connsiteX1" fmla="*/ 2379068 w 6122674"/>
                <a:gd name="connsiteY1" fmla="*/ 4730100 h 5416195"/>
                <a:gd name="connsiteX2" fmla="*/ 660758 w 6122674"/>
                <a:gd name="connsiteY2" fmla="*/ 4029060 h 5416195"/>
                <a:gd name="connsiteX3" fmla="*/ 0 w 6122674"/>
                <a:gd name="connsiteY3" fmla="*/ 2581291 h 5416195"/>
                <a:gd name="connsiteX4" fmla="*/ 2253631 w 6122674"/>
                <a:gd name="connsiteY4" fmla="*/ 0 h 5416195"/>
                <a:gd name="connsiteX5" fmla="*/ 2253657 w 6122674"/>
                <a:gd name="connsiteY5" fmla="*/ 0 h 5416195"/>
                <a:gd name="connsiteX6" fmla="*/ 4613968 w 6122674"/>
                <a:gd name="connsiteY6" fmla="*/ 2360311 h 5416195"/>
                <a:gd name="connsiteX7" fmla="*/ 4613969 w 6122674"/>
                <a:gd name="connsiteY7" fmla="*/ 3741487 h 5416195"/>
                <a:gd name="connsiteX8" fmla="*/ 5095567 w 6122674"/>
                <a:gd name="connsiteY8" fmla="*/ 3741487 h 5416195"/>
                <a:gd name="connsiteX9" fmla="*/ 3795005 w 6122674"/>
                <a:gd name="connsiteY9" fmla="*/ 5416195 h 5416195"/>
                <a:gd name="connsiteX10" fmla="*/ 2494444 w 6122674"/>
                <a:gd name="connsiteY10" fmla="*/ 3741487 h 5416195"/>
                <a:gd name="connsiteX11" fmla="*/ 2976042 w 6122674"/>
                <a:gd name="connsiteY11" fmla="*/ 3741487 h 5416195"/>
                <a:gd name="connsiteX12" fmla="*/ 2976042 w 6122674"/>
                <a:gd name="connsiteY12" fmla="*/ 2360311 h 5416195"/>
                <a:gd name="connsiteX13" fmla="*/ 2185078 w 6122674"/>
                <a:gd name="connsiteY13" fmla="*/ 1782707 h 5416195"/>
                <a:gd name="connsiteX14" fmla="*/ 1653166 w 6122674"/>
                <a:gd name="connsiteY14" fmla="*/ 2470801 h 5416195"/>
                <a:gd name="connsiteX15" fmla="*/ 2763877 w 6122674"/>
                <a:gd name="connsiteY15" fmla="*/ 3251820 h 5416195"/>
                <a:gd name="connsiteX16" fmla="*/ 6110871 w 6122674"/>
                <a:gd name="connsiteY16" fmla="*/ 3265462 h 5416195"/>
                <a:gd name="connsiteX17" fmla="*/ 6122674 w 6122674"/>
                <a:gd name="connsiteY17" fmla="*/ 4732312 h 5416195"/>
                <a:gd name="connsiteX0" fmla="*/ 6122674 w 6134275"/>
                <a:gd name="connsiteY0" fmla="*/ 4732312 h 5416195"/>
                <a:gd name="connsiteX1" fmla="*/ 2379068 w 6134275"/>
                <a:gd name="connsiteY1" fmla="*/ 4730100 h 5416195"/>
                <a:gd name="connsiteX2" fmla="*/ 660758 w 6134275"/>
                <a:gd name="connsiteY2" fmla="*/ 4029060 h 5416195"/>
                <a:gd name="connsiteX3" fmla="*/ 0 w 6134275"/>
                <a:gd name="connsiteY3" fmla="*/ 2581291 h 5416195"/>
                <a:gd name="connsiteX4" fmla="*/ 2253631 w 6134275"/>
                <a:gd name="connsiteY4" fmla="*/ 0 h 5416195"/>
                <a:gd name="connsiteX5" fmla="*/ 2253657 w 6134275"/>
                <a:gd name="connsiteY5" fmla="*/ 0 h 5416195"/>
                <a:gd name="connsiteX6" fmla="*/ 4613968 w 6134275"/>
                <a:gd name="connsiteY6" fmla="*/ 2360311 h 5416195"/>
                <a:gd name="connsiteX7" fmla="*/ 4613969 w 6134275"/>
                <a:gd name="connsiteY7" fmla="*/ 3741487 h 5416195"/>
                <a:gd name="connsiteX8" fmla="*/ 5095567 w 6134275"/>
                <a:gd name="connsiteY8" fmla="*/ 3741487 h 5416195"/>
                <a:gd name="connsiteX9" fmla="*/ 3795005 w 6134275"/>
                <a:gd name="connsiteY9" fmla="*/ 5416195 h 5416195"/>
                <a:gd name="connsiteX10" fmla="*/ 2494444 w 6134275"/>
                <a:gd name="connsiteY10" fmla="*/ 3741487 h 5416195"/>
                <a:gd name="connsiteX11" fmla="*/ 2976042 w 6134275"/>
                <a:gd name="connsiteY11" fmla="*/ 3741487 h 5416195"/>
                <a:gd name="connsiteX12" fmla="*/ 2976042 w 6134275"/>
                <a:gd name="connsiteY12" fmla="*/ 2360311 h 5416195"/>
                <a:gd name="connsiteX13" fmla="*/ 2185078 w 6134275"/>
                <a:gd name="connsiteY13" fmla="*/ 1782707 h 5416195"/>
                <a:gd name="connsiteX14" fmla="*/ 1653166 w 6134275"/>
                <a:gd name="connsiteY14" fmla="*/ 2470801 h 5416195"/>
                <a:gd name="connsiteX15" fmla="*/ 2763877 w 6134275"/>
                <a:gd name="connsiteY15" fmla="*/ 3251820 h 5416195"/>
                <a:gd name="connsiteX16" fmla="*/ 6133734 w 6134275"/>
                <a:gd name="connsiteY16" fmla="*/ 3265462 h 5416195"/>
                <a:gd name="connsiteX17" fmla="*/ 6122674 w 6134275"/>
                <a:gd name="connsiteY17" fmla="*/ 4732312 h 5416195"/>
                <a:gd name="connsiteX0" fmla="*/ 6122674 w 6122674"/>
                <a:gd name="connsiteY0" fmla="*/ 4732312 h 5416195"/>
                <a:gd name="connsiteX1" fmla="*/ 2379068 w 6122674"/>
                <a:gd name="connsiteY1" fmla="*/ 4730100 h 5416195"/>
                <a:gd name="connsiteX2" fmla="*/ 660758 w 6122674"/>
                <a:gd name="connsiteY2" fmla="*/ 4029060 h 5416195"/>
                <a:gd name="connsiteX3" fmla="*/ 0 w 6122674"/>
                <a:gd name="connsiteY3" fmla="*/ 2581291 h 5416195"/>
                <a:gd name="connsiteX4" fmla="*/ 2253631 w 6122674"/>
                <a:gd name="connsiteY4" fmla="*/ 0 h 5416195"/>
                <a:gd name="connsiteX5" fmla="*/ 2253657 w 6122674"/>
                <a:gd name="connsiteY5" fmla="*/ 0 h 5416195"/>
                <a:gd name="connsiteX6" fmla="*/ 4613968 w 6122674"/>
                <a:gd name="connsiteY6" fmla="*/ 2360311 h 5416195"/>
                <a:gd name="connsiteX7" fmla="*/ 4613969 w 6122674"/>
                <a:gd name="connsiteY7" fmla="*/ 3741487 h 5416195"/>
                <a:gd name="connsiteX8" fmla="*/ 5095567 w 6122674"/>
                <a:gd name="connsiteY8" fmla="*/ 3741487 h 5416195"/>
                <a:gd name="connsiteX9" fmla="*/ 3795005 w 6122674"/>
                <a:gd name="connsiteY9" fmla="*/ 5416195 h 5416195"/>
                <a:gd name="connsiteX10" fmla="*/ 2494444 w 6122674"/>
                <a:gd name="connsiteY10" fmla="*/ 3741487 h 5416195"/>
                <a:gd name="connsiteX11" fmla="*/ 2976042 w 6122674"/>
                <a:gd name="connsiteY11" fmla="*/ 3741487 h 5416195"/>
                <a:gd name="connsiteX12" fmla="*/ 2976042 w 6122674"/>
                <a:gd name="connsiteY12" fmla="*/ 2360311 h 5416195"/>
                <a:gd name="connsiteX13" fmla="*/ 2185078 w 6122674"/>
                <a:gd name="connsiteY13" fmla="*/ 1782707 h 5416195"/>
                <a:gd name="connsiteX14" fmla="*/ 1653166 w 6122674"/>
                <a:gd name="connsiteY14" fmla="*/ 2470801 h 5416195"/>
                <a:gd name="connsiteX15" fmla="*/ 2763877 w 6122674"/>
                <a:gd name="connsiteY15" fmla="*/ 3251820 h 5416195"/>
                <a:gd name="connsiteX16" fmla="*/ 6103254 w 6122674"/>
                <a:gd name="connsiteY16" fmla="*/ 3265462 h 5416195"/>
                <a:gd name="connsiteX17" fmla="*/ 6122674 w 6122674"/>
                <a:gd name="connsiteY17" fmla="*/ 4732312 h 5416195"/>
                <a:gd name="connsiteX0" fmla="*/ 6110771 w 6110771"/>
                <a:gd name="connsiteY0" fmla="*/ 4732312 h 5416195"/>
                <a:gd name="connsiteX1" fmla="*/ 2379068 w 6110771"/>
                <a:gd name="connsiteY1" fmla="*/ 4730100 h 5416195"/>
                <a:gd name="connsiteX2" fmla="*/ 660758 w 6110771"/>
                <a:gd name="connsiteY2" fmla="*/ 4029060 h 5416195"/>
                <a:gd name="connsiteX3" fmla="*/ 0 w 6110771"/>
                <a:gd name="connsiteY3" fmla="*/ 2581291 h 5416195"/>
                <a:gd name="connsiteX4" fmla="*/ 2253631 w 6110771"/>
                <a:gd name="connsiteY4" fmla="*/ 0 h 5416195"/>
                <a:gd name="connsiteX5" fmla="*/ 2253657 w 6110771"/>
                <a:gd name="connsiteY5" fmla="*/ 0 h 5416195"/>
                <a:gd name="connsiteX6" fmla="*/ 4613968 w 6110771"/>
                <a:gd name="connsiteY6" fmla="*/ 2360311 h 5416195"/>
                <a:gd name="connsiteX7" fmla="*/ 4613969 w 6110771"/>
                <a:gd name="connsiteY7" fmla="*/ 3741487 h 5416195"/>
                <a:gd name="connsiteX8" fmla="*/ 5095567 w 6110771"/>
                <a:gd name="connsiteY8" fmla="*/ 3741487 h 5416195"/>
                <a:gd name="connsiteX9" fmla="*/ 3795005 w 6110771"/>
                <a:gd name="connsiteY9" fmla="*/ 5416195 h 5416195"/>
                <a:gd name="connsiteX10" fmla="*/ 2494444 w 6110771"/>
                <a:gd name="connsiteY10" fmla="*/ 3741487 h 5416195"/>
                <a:gd name="connsiteX11" fmla="*/ 2976042 w 6110771"/>
                <a:gd name="connsiteY11" fmla="*/ 3741487 h 5416195"/>
                <a:gd name="connsiteX12" fmla="*/ 2976042 w 6110771"/>
                <a:gd name="connsiteY12" fmla="*/ 2360311 h 5416195"/>
                <a:gd name="connsiteX13" fmla="*/ 2185078 w 6110771"/>
                <a:gd name="connsiteY13" fmla="*/ 1782707 h 5416195"/>
                <a:gd name="connsiteX14" fmla="*/ 1653166 w 6110771"/>
                <a:gd name="connsiteY14" fmla="*/ 2470801 h 5416195"/>
                <a:gd name="connsiteX15" fmla="*/ 2763877 w 6110771"/>
                <a:gd name="connsiteY15" fmla="*/ 3251820 h 5416195"/>
                <a:gd name="connsiteX16" fmla="*/ 6103254 w 6110771"/>
                <a:gd name="connsiteY16" fmla="*/ 3265462 h 5416195"/>
                <a:gd name="connsiteX17" fmla="*/ 6110771 w 6110771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60758 w 6104434"/>
                <a:gd name="connsiteY2" fmla="*/ 4029060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1820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60758 w 6104434"/>
                <a:gd name="connsiteY2" fmla="*/ 4029060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60758 w 6104434"/>
                <a:gd name="connsiteY2" fmla="*/ 4029060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70283 w 6104434"/>
                <a:gd name="connsiteY2" fmla="*/ 4024297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70283 w 6104434"/>
                <a:gd name="connsiteY2" fmla="*/ 4024297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70283 w 6104434"/>
                <a:gd name="connsiteY2" fmla="*/ 4024297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3627 w 6104434"/>
                <a:gd name="connsiteY0" fmla="*/ 4732312 h 5416195"/>
                <a:gd name="connsiteX1" fmla="*/ 2379068 w 6104434"/>
                <a:gd name="connsiteY1" fmla="*/ 4730100 h 5416195"/>
                <a:gd name="connsiteX2" fmla="*/ 670283 w 6104434"/>
                <a:gd name="connsiteY2" fmla="*/ 4024297 h 5416195"/>
                <a:gd name="connsiteX3" fmla="*/ 0 w 6104434"/>
                <a:gd name="connsiteY3" fmla="*/ 2581291 h 5416195"/>
                <a:gd name="connsiteX4" fmla="*/ 2253631 w 6104434"/>
                <a:gd name="connsiteY4" fmla="*/ 0 h 5416195"/>
                <a:gd name="connsiteX5" fmla="*/ 2253657 w 6104434"/>
                <a:gd name="connsiteY5" fmla="*/ 0 h 5416195"/>
                <a:gd name="connsiteX6" fmla="*/ 4613968 w 6104434"/>
                <a:gd name="connsiteY6" fmla="*/ 2360311 h 5416195"/>
                <a:gd name="connsiteX7" fmla="*/ 4613969 w 6104434"/>
                <a:gd name="connsiteY7" fmla="*/ 3741487 h 5416195"/>
                <a:gd name="connsiteX8" fmla="*/ 5095567 w 6104434"/>
                <a:gd name="connsiteY8" fmla="*/ 3741487 h 5416195"/>
                <a:gd name="connsiteX9" fmla="*/ 3795005 w 6104434"/>
                <a:gd name="connsiteY9" fmla="*/ 5416195 h 5416195"/>
                <a:gd name="connsiteX10" fmla="*/ 2494444 w 6104434"/>
                <a:gd name="connsiteY10" fmla="*/ 3741487 h 5416195"/>
                <a:gd name="connsiteX11" fmla="*/ 2976042 w 6104434"/>
                <a:gd name="connsiteY11" fmla="*/ 3741487 h 5416195"/>
                <a:gd name="connsiteX12" fmla="*/ 2976042 w 6104434"/>
                <a:gd name="connsiteY12" fmla="*/ 2360311 h 5416195"/>
                <a:gd name="connsiteX13" fmla="*/ 2185078 w 6104434"/>
                <a:gd name="connsiteY13" fmla="*/ 1782707 h 5416195"/>
                <a:gd name="connsiteX14" fmla="*/ 1653166 w 6104434"/>
                <a:gd name="connsiteY14" fmla="*/ 2470801 h 5416195"/>
                <a:gd name="connsiteX15" fmla="*/ 2763877 w 6104434"/>
                <a:gd name="connsiteY15" fmla="*/ 3256583 h 5416195"/>
                <a:gd name="connsiteX16" fmla="*/ 6103254 w 6104434"/>
                <a:gd name="connsiteY16" fmla="*/ 3265462 h 5416195"/>
                <a:gd name="connsiteX17" fmla="*/ 6103627 w 6104434"/>
                <a:gd name="connsiteY17" fmla="*/ 4732312 h 5416195"/>
                <a:gd name="connsiteX0" fmla="*/ 6105590 w 6106397"/>
                <a:gd name="connsiteY0" fmla="*/ 4732312 h 5416195"/>
                <a:gd name="connsiteX1" fmla="*/ 2381031 w 6106397"/>
                <a:gd name="connsiteY1" fmla="*/ 4730100 h 5416195"/>
                <a:gd name="connsiteX2" fmla="*/ 672246 w 6106397"/>
                <a:gd name="connsiteY2" fmla="*/ 4024297 h 5416195"/>
                <a:gd name="connsiteX3" fmla="*/ 1963 w 6106397"/>
                <a:gd name="connsiteY3" fmla="*/ 2581291 h 5416195"/>
                <a:gd name="connsiteX4" fmla="*/ 2255594 w 6106397"/>
                <a:gd name="connsiteY4" fmla="*/ 0 h 5416195"/>
                <a:gd name="connsiteX5" fmla="*/ 2255620 w 6106397"/>
                <a:gd name="connsiteY5" fmla="*/ 0 h 5416195"/>
                <a:gd name="connsiteX6" fmla="*/ 4615931 w 6106397"/>
                <a:gd name="connsiteY6" fmla="*/ 2360311 h 5416195"/>
                <a:gd name="connsiteX7" fmla="*/ 4615932 w 6106397"/>
                <a:gd name="connsiteY7" fmla="*/ 3741487 h 5416195"/>
                <a:gd name="connsiteX8" fmla="*/ 5097530 w 6106397"/>
                <a:gd name="connsiteY8" fmla="*/ 3741487 h 5416195"/>
                <a:gd name="connsiteX9" fmla="*/ 3796968 w 6106397"/>
                <a:gd name="connsiteY9" fmla="*/ 5416195 h 5416195"/>
                <a:gd name="connsiteX10" fmla="*/ 2496407 w 6106397"/>
                <a:gd name="connsiteY10" fmla="*/ 3741487 h 5416195"/>
                <a:gd name="connsiteX11" fmla="*/ 2978005 w 6106397"/>
                <a:gd name="connsiteY11" fmla="*/ 3741487 h 5416195"/>
                <a:gd name="connsiteX12" fmla="*/ 2978005 w 6106397"/>
                <a:gd name="connsiteY12" fmla="*/ 2360311 h 5416195"/>
                <a:gd name="connsiteX13" fmla="*/ 2187041 w 6106397"/>
                <a:gd name="connsiteY13" fmla="*/ 1782707 h 5416195"/>
                <a:gd name="connsiteX14" fmla="*/ 1655129 w 6106397"/>
                <a:gd name="connsiteY14" fmla="*/ 2470801 h 5416195"/>
                <a:gd name="connsiteX15" fmla="*/ 2765840 w 6106397"/>
                <a:gd name="connsiteY15" fmla="*/ 3256583 h 5416195"/>
                <a:gd name="connsiteX16" fmla="*/ 6105217 w 6106397"/>
                <a:gd name="connsiteY16" fmla="*/ 3265462 h 5416195"/>
                <a:gd name="connsiteX17" fmla="*/ 6105590 w 6106397"/>
                <a:gd name="connsiteY17" fmla="*/ 4732312 h 5416195"/>
                <a:gd name="connsiteX0" fmla="*/ 6105590 w 6106397"/>
                <a:gd name="connsiteY0" fmla="*/ 4732312 h 5416195"/>
                <a:gd name="connsiteX1" fmla="*/ 2381031 w 6106397"/>
                <a:gd name="connsiteY1" fmla="*/ 4730100 h 5416195"/>
                <a:gd name="connsiteX2" fmla="*/ 672246 w 6106397"/>
                <a:gd name="connsiteY2" fmla="*/ 4024297 h 5416195"/>
                <a:gd name="connsiteX3" fmla="*/ 1963 w 6106397"/>
                <a:gd name="connsiteY3" fmla="*/ 2581291 h 5416195"/>
                <a:gd name="connsiteX4" fmla="*/ 2255594 w 6106397"/>
                <a:gd name="connsiteY4" fmla="*/ 0 h 5416195"/>
                <a:gd name="connsiteX5" fmla="*/ 2255620 w 6106397"/>
                <a:gd name="connsiteY5" fmla="*/ 0 h 5416195"/>
                <a:gd name="connsiteX6" fmla="*/ 4615931 w 6106397"/>
                <a:gd name="connsiteY6" fmla="*/ 2360311 h 5416195"/>
                <a:gd name="connsiteX7" fmla="*/ 4615932 w 6106397"/>
                <a:gd name="connsiteY7" fmla="*/ 3741487 h 5416195"/>
                <a:gd name="connsiteX8" fmla="*/ 5097530 w 6106397"/>
                <a:gd name="connsiteY8" fmla="*/ 3741487 h 5416195"/>
                <a:gd name="connsiteX9" fmla="*/ 3796968 w 6106397"/>
                <a:gd name="connsiteY9" fmla="*/ 5416195 h 5416195"/>
                <a:gd name="connsiteX10" fmla="*/ 2496407 w 6106397"/>
                <a:gd name="connsiteY10" fmla="*/ 3741487 h 5416195"/>
                <a:gd name="connsiteX11" fmla="*/ 2978005 w 6106397"/>
                <a:gd name="connsiteY11" fmla="*/ 3741487 h 5416195"/>
                <a:gd name="connsiteX12" fmla="*/ 2978005 w 6106397"/>
                <a:gd name="connsiteY12" fmla="*/ 2360311 h 5416195"/>
                <a:gd name="connsiteX13" fmla="*/ 2268004 w 6106397"/>
                <a:gd name="connsiteY13" fmla="*/ 1782707 h 5416195"/>
                <a:gd name="connsiteX14" fmla="*/ 1655129 w 6106397"/>
                <a:gd name="connsiteY14" fmla="*/ 2470801 h 5416195"/>
                <a:gd name="connsiteX15" fmla="*/ 2765840 w 6106397"/>
                <a:gd name="connsiteY15" fmla="*/ 3256583 h 5416195"/>
                <a:gd name="connsiteX16" fmla="*/ 6105217 w 6106397"/>
                <a:gd name="connsiteY16" fmla="*/ 3265462 h 5416195"/>
                <a:gd name="connsiteX17" fmla="*/ 6105590 w 6106397"/>
                <a:gd name="connsiteY17" fmla="*/ 4732312 h 5416195"/>
                <a:gd name="connsiteX0" fmla="*/ 6105634 w 6106441"/>
                <a:gd name="connsiteY0" fmla="*/ 4733598 h 5417481"/>
                <a:gd name="connsiteX1" fmla="*/ 2381075 w 6106441"/>
                <a:gd name="connsiteY1" fmla="*/ 4731386 h 5417481"/>
                <a:gd name="connsiteX2" fmla="*/ 672290 w 6106441"/>
                <a:gd name="connsiteY2" fmla="*/ 4025583 h 5417481"/>
                <a:gd name="connsiteX3" fmla="*/ 2007 w 6106441"/>
                <a:gd name="connsiteY3" fmla="*/ 2582577 h 5417481"/>
                <a:gd name="connsiteX4" fmla="*/ 2255638 w 6106441"/>
                <a:gd name="connsiteY4" fmla="*/ 1286 h 5417481"/>
                <a:gd name="connsiteX5" fmla="*/ 2255664 w 6106441"/>
                <a:gd name="connsiteY5" fmla="*/ 1286 h 5417481"/>
                <a:gd name="connsiteX6" fmla="*/ 4615975 w 6106441"/>
                <a:gd name="connsiteY6" fmla="*/ 2361597 h 5417481"/>
                <a:gd name="connsiteX7" fmla="*/ 4615976 w 6106441"/>
                <a:gd name="connsiteY7" fmla="*/ 3742773 h 5417481"/>
                <a:gd name="connsiteX8" fmla="*/ 5097574 w 6106441"/>
                <a:gd name="connsiteY8" fmla="*/ 3742773 h 5417481"/>
                <a:gd name="connsiteX9" fmla="*/ 3797012 w 6106441"/>
                <a:gd name="connsiteY9" fmla="*/ 5417481 h 5417481"/>
                <a:gd name="connsiteX10" fmla="*/ 2496451 w 6106441"/>
                <a:gd name="connsiteY10" fmla="*/ 3742773 h 5417481"/>
                <a:gd name="connsiteX11" fmla="*/ 2978049 w 6106441"/>
                <a:gd name="connsiteY11" fmla="*/ 3742773 h 5417481"/>
                <a:gd name="connsiteX12" fmla="*/ 2978049 w 6106441"/>
                <a:gd name="connsiteY12" fmla="*/ 2361597 h 5417481"/>
                <a:gd name="connsiteX13" fmla="*/ 2268048 w 6106441"/>
                <a:gd name="connsiteY13" fmla="*/ 1783993 h 5417481"/>
                <a:gd name="connsiteX14" fmla="*/ 1655173 w 6106441"/>
                <a:gd name="connsiteY14" fmla="*/ 2472087 h 5417481"/>
                <a:gd name="connsiteX15" fmla="*/ 2765884 w 6106441"/>
                <a:gd name="connsiteY15" fmla="*/ 3257869 h 5417481"/>
                <a:gd name="connsiteX16" fmla="*/ 6105261 w 6106441"/>
                <a:gd name="connsiteY16" fmla="*/ 3266748 h 5417481"/>
                <a:gd name="connsiteX17" fmla="*/ 6105634 w 6106441"/>
                <a:gd name="connsiteY17" fmla="*/ 4733598 h 5417481"/>
                <a:gd name="connsiteX0" fmla="*/ 6105591 w 6106398"/>
                <a:gd name="connsiteY0" fmla="*/ 4732326 h 5416209"/>
                <a:gd name="connsiteX1" fmla="*/ 2381032 w 6106398"/>
                <a:gd name="connsiteY1" fmla="*/ 4730114 h 5416209"/>
                <a:gd name="connsiteX2" fmla="*/ 672247 w 6106398"/>
                <a:gd name="connsiteY2" fmla="*/ 4024311 h 5416209"/>
                <a:gd name="connsiteX3" fmla="*/ 1964 w 6106398"/>
                <a:gd name="connsiteY3" fmla="*/ 2581305 h 5416209"/>
                <a:gd name="connsiteX4" fmla="*/ 2255595 w 6106398"/>
                <a:gd name="connsiteY4" fmla="*/ 14 h 5416209"/>
                <a:gd name="connsiteX5" fmla="*/ 2255621 w 6106398"/>
                <a:gd name="connsiteY5" fmla="*/ 14 h 5416209"/>
                <a:gd name="connsiteX6" fmla="*/ 4615932 w 6106398"/>
                <a:gd name="connsiteY6" fmla="*/ 2360325 h 5416209"/>
                <a:gd name="connsiteX7" fmla="*/ 4615933 w 6106398"/>
                <a:gd name="connsiteY7" fmla="*/ 3741501 h 5416209"/>
                <a:gd name="connsiteX8" fmla="*/ 5097531 w 6106398"/>
                <a:gd name="connsiteY8" fmla="*/ 3741501 h 5416209"/>
                <a:gd name="connsiteX9" fmla="*/ 3796969 w 6106398"/>
                <a:gd name="connsiteY9" fmla="*/ 5416209 h 5416209"/>
                <a:gd name="connsiteX10" fmla="*/ 2496408 w 6106398"/>
                <a:gd name="connsiteY10" fmla="*/ 3741501 h 5416209"/>
                <a:gd name="connsiteX11" fmla="*/ 2978006 w 6106398"/>
                <a:gd name="connsiteY11" fmla="*/ 3741501 h 5416209"/>
                <a:gd name="connsiteX12" fmla="*/ 2978006 w 6106398"/>
                <a:gd name="connsiteY12" fmla="*/ 2360325 h 5416209"/>
                <a:gd name="connsiteX13" fmla="*/ 2268005 w 6106398"/>
                <a:gd name="connsiteY13" fmla="*/ 1782721 h 5416209"/>
                <a:gd name="connsiteX14" fmla="*/ 1655130 w 6106398"/>
                <a:gd name="connsiteY14" fmla="*/ 2470815 h 5416209"/>
                <a:gd name="connsiteX15" fmla="*/ 2765841 w 6106398"/>
                <a:gd name="connsiteY15" fmla="*/ 3256597 h 5416209"/>
                <a:gd name="connsiteX16" fmla="*/ 6105218 w 6106398"/>
                <a:gd name="connsiteY16" fmla="*/ 3265476 h 5416209"/>
                <a:gd name="connsiteX17" fmla="*/ 6105591 w 6106398"/>
                <a:gd name="connsiteY17" fmla="*/ 4732326 h 5416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6106398" h="5416209">
                  <a:moveTo>
                    <a:pt x="6105591" y="4732326"/>
                  </a:moveTo>
                  <a:lnTo>
                    <a:pt x="2381032" y="4730114"/>
                  </a:lnTo>
                  <a:cubicBezTo>
                    <a:pt x="1628557" y="4697570"/>
                    <a:pt x="1060390" y="4366417"/>
                    <a:pt x="672247" y="4024311"/>
                  </a:cubicBezTo>
                  <a:cubicBezTo>
                    <a:pt x="-30606" y="3130241"/>
                    <a:pt x="9492" y="2646700"/>
                    <a:pt x="1964" y="2581305"/>
                  </a:cubicBezTo>
                  <a:cubicBezTo>
                    <a:pt x="-50424" y="1234878"/>
                    <a:pt x="952032" y="-4749"/>
                    <a:pt x="2255595" y="14"/>
                  </a:cubicBezTo>
                  <a:lnTo>
                    <a:pt x="2255621" y="14"/>
                  </a:lnTo>
                  <a:cubicBezTo>
                    <a:pt x="3559185" y="14"/>
                    <a:pt x="4615932" y="1056761"/>
                    <a:pt x="4615932" y="2360325"/>
                  </a:cubicBezTo>
                  <a:cubicBezTo>
                    <a:pt x="4615932" y="2820717"/>
                    <a:pt x="4615933" y="3281109"/>
                    <a:pt x="4615933" y="3741501"/>
                  </a:cubicBezTo>
                  <a:lnTo>
                    <a:pt x="5097531" y="3741501"/>
                  </a:lnTo>
                  <a:lnTo>
                    <a:pt x="3796969" y="5416209"/>
                  </a:lnTo>
                  <a:lnTo>
                    <a:pt x="2496408" y="3741501"/>
                  </a:lnTo>
                  <a:lnTo>
                    <a:pt x="2978006" y="3741501"/>
                  </a:lnTo>
                  <a:lnTo>
                    <a:pt x="2978006" y="2360325"/>
                  </a:lnTo>
                  <a:cubicBezTo>
                    <a:pt x="2978006" y="1961363"/>
                    <a:pt x="2537427" y="1782721"/>
                    <a:pt x="2268005" y="1782721"/>
                  </a:cubicBezTo>
                  <a:cubicBezTo>
                    <a:pt x="1944656" y="1836696"/>
                    <a:pt x="1653914" y="2156113"/>
                    <a:pt x="1655130" y="2470815"/>
                  </a:cubicBezTo>
                  <a:cubicBezTo>
                    <a:pt x="1651987" y="2557165"/>
                    <a:pt x="1618364" y="3334077"/>
                    <a:pt x="2765841" y="3256597"/>
                  </a:cubicBezTo>
                  <a:lnTo>
                    <a:pt x="6105218" y="3265476"/>
                  </a:lnTo>
                  <a:cubicBezTo>
                    <a:pt x="6109152" y="3754426"/>
                    <a:pt x="6101657" y="4243376"/>
                    <a:pt x="6105591" y="4732326"/>
                  </a:cubicBezTo>
                  <a:close/>
                </a:path>
              </a:pathLst>
            </a:cu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2339752" y="3501008"/>
              <a:ext cx="144016" cy="157819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Rechteck 24"/>
            <p:cNvSpPr/>
            <p:nvPr/>
          </p:nvSpPr>
          <p:spPr>
            <a:xfrm>
              <a:off x="860151" y="3754215"/>
              <a:ext cx="134543" cy="1090836"/>
            </a:xfrm>
            <a:custGeom>
              <a:avLst/>
              <a:gdLst>
                <a:gd name="connsiteX0" fmla="*/ 0 w 144016"/>
                <a:gd name="connsiteY0" fmla="*/ 0 h 855092"/>
                <a:gd name="connsiteX1" fmla="*/ 144016 w 144016"/>
                <a:gd name="connsiteY1" fmla="*/ 0 h 855092"/>
                <a:gd name="connsiteX2" fmla="*/ 144016 w 144016"/>
                <a:gd name="connsiteY2" fmla="*/ 855092 h 855092"/>
                <a:gd name="connsiteX3" fmla="*/ 0 w 144016"/>
                <a:gd name="connsiteY3" fmla="*/ 855092 h 855092"/>
                <a:gd name="connsiteX4" fmla="*/ 0 w 144016"/>
                <a:gd name="connsiteY4" fmla="*/ 0 h 855092"/>
                <a:gd name="connsiteX0" fmla="*/ 0 w 144016"/>
                <a:gd name="connsiteY0" fmla="*/ 73819 h 928911"/>
                <a:gd name="connsiteX1" fmla="*/ 117822 w 144016"/>
                <a:gd name="connsiteY1" fmla="*/ 0 h 928911"/>
                <a:gd name="connsiteX2" fmla="*/ 144016 w 144016"/>
                <a:gd name="connsiteY2" fmla="*/ 928911 h 928911"/>
                <a:gd name="connsiteX3" fmla="*/ 0 w 144016"/>
                <a:gd name="connsiteY3" fmla="*/ 928911 h 928911"/>
                <a:gd name="connsiteX4" fmla="*/ 0 w 144016"/>
                <a:gd name="connsiteY4" fmla="*/ 73819 h 928911"/>
                <a:gd name="connsiteX0" fmla="*/ 2381 w 144016"/>
                <a:gd name="connsiteY0" fmla="*/ 78581 h 928911"/>
                <a:gd name="connsiteX1" fmla="*/ 117822 w 144016"/>
                <a:gd name="connsiteY1" fmla="*/ 0 h 928911"/>
                <a:gd name="connsiteX2" fmla="*/ 144016 w 144016"/>
                <a:gd name="connsiteY2" fmla="*/ 928911 h 928911"/>
                <a:gd name="connsiteX3" fmla="*/ 0 w 144016"/>
                <a:gd name="connsiteY3" fmla="*/ 928911 h 928911"/>
                <a:gd name="connsiteX4" fmla="*/ 2381 w 144016"/>
                <a:gd name="connsiteY4" fmla="*/ 78581 h 928911"/>
                <a:gd name="connsiteX0" fmla="*/ 106 w 141741"/>
                <a:gd name="connsiteY0" fmla="*/ 78581 h 969392"/>
                <a:gd name="connsiteX1" fmla="*/ 115547 w 141741"/>
                <a:gd name="connsiteY1" fmla="*/ 0 h 969392"/>
                <a:gd name="connsiteX2" fmla="*/ 141741 w 141741"/>
                <a:gd name="connsiteY2" fmla="*/ 928911 h 969392"/>
                <a:gd name="connsiteX3" fmla="*/ 2487 w 141741"/>
                <a:gd name="connsiteY3" fmla="*/ 969392 h 969392"/>
                <a:gd name="connsiteX4" fmla="*/ 106 w 141741"/>
                <a:gd name="connsiteY4" fmla="*/ 78581 h 969392"/>
                <a:gd name="connsiteX0" fmla="*/ 106 w 127454"/>
                <a:gd name="connsiteY0" fmla="*/ 78581 h 1069405"/>
                <a:gd name="connsiteX1" fmla="*/ 115547 w 127454"/>
                <a:gd name="connsiteY1" fmla="*/ 0 h 1069405"/>
                <a:gd name="connsiteX2" fmla="*/ 127454 w 127454"/>
                <a:gd name="connsiteY2" fmla="*/ 1069405 h 1069405"/>
                <a:gd name="connsiteX3" fmla="*/ 2487 w 127454"/>
                <a:gd name="connsiteY3" fmla="*/ 969392 h 1069405"/>
                <a:gd name="connsiteX4" fmla="*/ 106 w 127454"/>
                <a:gd name="connsiteY4" fmla="*/ 78581 h 1069405"/>
                <a:gd name="connsiteX0" fmla="*/ 106 w 127454"/>
                <a:gd name="connsiteY0" fmla="*/ 78581 h 1078930"/>
                <a:gd name="connsiteX1" fmla="*/ 115547 w 127454"/>
                <a:gd name="connsiteY1" fmla="*/ 0 h 1078930"/>
                <a:gd name="connsiteX2" fmla="*/ 127454 w 127454"/>
                <a:gd name="connsiteY2" fmla="*/ 1078930 h 1078930"/>
                <a:gd name="connsiteX3" fmla="*/ 2487 w 127454"/>
                <a:gd name="connsiteY3" fmla="*/ 969392 h 1078930"/>
                <a:gd name="connsiteX4" fmla="*/ 106 w 127454"/>
                <a:gd name="connsiteY4" fmla="*/ 78581 h 1078930"/>
                <a:gd name="connsiteX0" fmla="*/ 69 w 127417"/>
                <a:gd name="connsiteY0" fmla="*/ 78581 h 1078930"/>
                <a:gd name="connsiteX1" fmla="*/ 115510 w 127417"/>
                <a:gd name="connsiteY1" fmla="*/ 0 h 1078930"/>
                <a:gd name="connsiteX2" fmla="*/ 127417 w 127417"/>
                <a:gd name="connsiteY2" fmla="*/ 1078930 h 1078930"/>
                <a:gd name="connsiteX3" fmla="*/ 4831 w 127417"/>
                <a:gd name="connsiteY3" fmla="*/ 981298 h 1078930"/>
                <a:gd name="connsiteX4" fmla="*/ 69 w 127417"/>
                <a:gd name="connsiteY4" fmla="*/ 78581 h 1078930"/>
                <a:gd name="connsiteX0" fmla="*/ 69 w 132180"/>
                <a:gd name="connsiteY0" fmla="*/ 78581 h 1090836"/>
                <a:gd name="connsiteX1" fmla="*/ 115510 w 132180"/>
                <a:gd name="connsiteY1" fmla="*/ 0 h 1090836"/>
                <a:gd name="connsiteX2" fmla="*/ 132180 w 132180"/>
                <a:gd name="connsiteY2" fmla="*/ 1090836 h 1090836"/>
                <a:gd name="connsiteX3" fmla="*/ 4831 w 132180"/>
                <a:gd name="connsiteY3" fmla="*/ 981298 h 1090836"/>
                <a:gd name="connsiteX4" fmla="*/ 69 w 132180"/>
                <a:gd name="connsiteY4" fmla="*/ 78581 h 1090836"/>
                <a:gd name="connsiteX0" fmla="*/ 69 w 132180"/>
                <a:gd name="connsiteY0" fmla="*/ 78581 h 1090836"/>
                <a:gd name="connsiteX1" fmla="*/ 115510 w 132180"/>
                <a:gd name="connsiteY1" fmla="*/ 0 h 1090836"/>
                <a:gd name="connsiteX2" fmla="*/ 132180 w 132180"/>
                <a:gd name="connsiteY2" fmla="*/ 1090836 h 1090836"/>
                <a:gd name="connsiteX3" fmla="*/ 4831 w 132180"/>
                <a:gd name="connsiteY3" fmla="*/ 990823 h 1090836"/>
                <a:gd name="connsiteX4" fmla="*/ 69 w 132180"/>
                <a:gd name="connsiteY4" fmla="*/ 78581 h 1090836"/>
                <a:gd name="connsiteX0" fmla="*/ 51 w 134543"/>
                <a:gd name="connsiteY0" fmla="*/ 90488 h 1090836"/>
                <a:gd name="connsiteX1" fmla="*/ 117873 w 134543"/>
                <a:gd name="connsiteY1" fmla="*/ 0 h 1090836"/>
                <a:gd name="connsiteX2" fmla="*/ 134543 w 134543"/>
                <a:gd name="connsiteY2" fmla="*/ 1090836 h 1090836"/>
                <a:gd name="connsiteX3" fmla="*/ 7194 w 134543"/>
                <a:gd name="connsiteY3" fmla="*/ 990823 h 1090836"/>
                <a:gd name="connsiteX4" fmla="*/ 51 w 134543"/>
                <a:gd name="connsiteY4" fmla="*/ 90488 h 1090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543" h="1090836">
                  <a:moveTo>
                    <a:pt x="51" y="90488"/>
                  </a:moveTo>
                  <a:lnTo>
                    <a:pt x="117873" y="0"/>
                  </a:lnTo>
                  <a:lnTo>
                    <a:pt x="134543" y="1090836"/>
                  </a:lnTo>
                  <a:lnTo>
                    <a:pt x="7194" y="990823"/>
                  </a:lnTo>
                  <a:cubicBezTo>
                    <a:pt x="7988" y="707380"/>
                    <a:pt x="-743" y="373931"/>
                    <a:pt x="51" y="90488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0228928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B-012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982021" y="350242"/>
            <a:ext cx="7179959" cy="6157517"/>
            <a:chOff x="755576" y="299887"/>
            <a:chExt cx="7179959" cy="6157517"/>
          </a:xfrm>
        </p:grpSpPr>
        <p:sp>
          <p:nvSpPr>
            <p:cNvPr id="7" name="Textfeld 6"/>
            <p:cNvSpPr txBox="1"/>
            <p:nvPr/>
          </p:nvSpPr>
          <p:spPr>
            <a:xfrm>
              <a:off x="755576" y="4149080"/>
              <a:ext cx="2595582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270°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links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grpSp>
          <p:nvGrpSpPr>
            <p:cNvPr id="9" name="Gruppieren 8"/>
            <p:cNvGrpSpPr/>
            <p:nvPr/>
          </p:nvGrpSpPr>
          <p:grpSpPr>
            <a:xfrm flipH="1">
              <a:off x="2519326" y="299887"/>
              <a:ext cx="5416209" cy="6106398"/>
              <a:chOff x="235925" y="491707"/>
              <a:chExt cx="5416209" cy="6106398"/>
            </a:xfrm>
          </p:grpSpPr>
          <p:sp>
            <p:nvSpPr>
              <p:cNvPr id="10" name="Rechteck 9"/>
              <p:cNvSpPr/>
              <p:nvPr/>
            </p:nvSpPr>
            <p:spPr>
              <a:xfrm>
                <a:off x="899592" y="2852936"/>
                <a:ext cx="1512168" cy="2887662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180-Grad-Pfeil 21"/>
              <p:cNvSpPr/>
              <p:nvPr/>
            </p:nvSpPr>
            <p:spPr>
              <a:xfrm rot="5400000">
                <a:off x="-109169" y="836801"/>
                <a:ext cx="6106398" cy="5416209"/>
              </a:xfrm>
              <a:custGeom>
                <a:avLst/>
                <a:gdLst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60311 w 5202247"/>
                  <a:gd name="connsiteY12" fmla="*/ 1637927 h 6408712"/>
                  <a:gd name="connsiteX13" fmla="*/ 1637927 w 5202247"/>
                  <a:gd name="connsiteY13" fmla="*/ 2360311 h 6408712"/>
                  <a:gd name="connsiteX14" fmla="*/ 1637927 w 5202247"/>
                  <a:gd name="connsiteY14" fmla="*/ 6408712 h 6408712"/>
                  <a:gd name="connsiteX15" fmla="*/ 0 w 5202247"/>
                  <a:gd name="connsiteY15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637927 w 5202247"/>
                  <a:gd name="connsiteY13" fmla="*/ 2360311 h 6408712"/>
                  <a:gd name="connsiteX14" fmla="*/ 1637927 w 5202247"/>
                  <a:gd name="connsiteY14" fmla="*/ 6408712 h 6408712"/>
                  <a:gd name="connsiteX15" fmla="*/ 0 w 5202247"/>
                  <a:gd name="connsiteY15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1637927 w 5202247"/>
                  <a:gd name="connsiteY14" fmla="*/ 6408712 h 6408712"/>
                  <a:gd name="connsiteX15" fmla="*/ 0 w 5202247"/>
                  <a:gd name="connsiteY15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1746607 w 5202247"/>
                  <a:gd name="connsiteY14" fmla="*/ 42805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6324231"/>
                  <a:gd name="connsiteY0" fmla="*/ 6408712 h 6408712"/>
                  <a:gd name="connsiteX1" fmla="*/ 0 w 6324231"/>
                  <a:gd name="connsiteY1" fmla="*/ 2360311 h 6408712"/>
                  <a:gd name="connsiteX2" fmla="*/ 2360311 w 6324231"/>
                  <a:gd name="connsiteY2" fmla="*/ 0 h 6408712"/>
                  <a:gd name="connsiteX3" fmla="*/ 2360337 w 6324231"/>
                  <a:gd name="connsiteY3" fmla="*/ 0 h 6408712"/>
                  <a:gd name="connsiteX4" fmla="*/ 4720648 w 6324231"/>
                  <a:gd name="connsiteY4" fmla="*/ 2360311 h 6408712"/>
                  <a:gd name="connsiteX5" fmla="*/ 4720649 w 6324231"/>
                  <a:gd name="connsiteY5" fmla="*/ 3741487 h 6408712"/>
                  <a:gd name="connsiteX6" fmla="*/ 5202247 w 6324231"/>
                  <a:gd name="connsiteY6" fmla="*/ 3741487 h 6408712"/>
                  <a:gd name="connsiteX7" fmla="*/ 3901685 w 6324231"/>
                  <a:gd name="connsiteY7" fmla="*/ 5416195 h 6408712"/>
                  <a:gd name="connsiteX8" fmla="*/ 2601124 w 6324231"/>
                  <a:gd name="connsiteY8" fmla="*/ 3741487 h 6408712"/>
                  <a:gd name="connsiteX9" fmla="*/ 3082722 w 6324231"/>
                  <a:gd name="connsiteY9" fmla="*/ 3741487 h 6408712"/>
                  <a:gd name="connsiteX10" fmla="*/ 3082722 w 6324231"/>
                  <a:gd name="connsiteY10" fmla="*/ 2360311 h 6408712"/>
                  <a:gd name="connsiteX11" fmla="*/ 2360338 w 6324231"/>
                  <a:gd name="connsiteY11" fmla="*/ 1637927 h 6408712"/>
                  <a:gd name="connsiteX12" fmla="*/ 2398414 w 6324231"/>
                  <a:gd name="connsiteY12" fmla="*/ 1771277 h 6408712"/>
                  <a:gd name="connsiteX13" fmla="*/ 1828426 w 6324231"/>
                  <a:gd name="connsiteY13" fmla="*/ 2684161 h 6408712"/>
                  <a:gd name="connsiteX14" fmla="*/ 2870557 w 6324231"/>
                  <a:gd name="connsiteY14" fmla="*/ 3251820 h 6408712"/>
                  <a:gd name="connsiteX15" fmla="*/ 6324231 w 6324231"/>
                  <a:gd name="connsiteY15" fmla="*/ 3265462 h 6408712"/>
                  <a:gd name="connsiteX16" fmla="*/ 0 w 6324231"/>
                  <a:gd name="connsiteY16" fmla="*/ 6408712 h 6408712"/>
                  <a:gd name="connsiteX0" fmla="*/ 6229354 w 6324231"/>
                  <a:gd name="connsiteY0" fmla="*/ 4732312 h 5416195"/>
                  <a:gd name="connsiteX1" fmla="*/ 0 w 6324231"/>
                  <a:gd name="connsiteY1" fmla="*/ 2360311 h 5416195"/>
                  <a:gd name="connsiteX2" fmla="*/ 2360311 w 6324231"/>
                  <a:gd name="connsiteY2" fmla="*/ 0 h 5416195"/>
                  <a:gd name="connsiteX3" fmla="*/ 2360337 w 6324231"/>
                  <a:gd name="connsiteY3" fmla="*/ 0 h 5416195"/>
                  <a:gd name="connsiteX4" fmla="*/ 4720648 w 6324231"/>
                  <a:gd name="connsiteY4" fmla="*/ 2360311 h 5416195"/>
                  <a:gd name="connsiteX5" fmla="*/ 4720649 w 6324231"/>
                  <a:gd name="connsiteY5" fmla="*/ 3741487 h 5416195"/>
                  <a:gd name="connsiteX6" fmla="*/ 5202247 w 6324231"/>
                  <a:gd name="connsiteY6" fmla="*/ 3741487 h 5416195"/>
                  <a:gd name="connsiteX7" fmla="*/ 3901685 w 6324231"/>
                  <a:gd name="connsiteY7" fmla="*/ 5416195 h 5416195"/>
                  <a:gd name="connsiteX8" fmla="*/ 2601124 w 6324231"/>
                  <a:gd name="connsiteY8" fmla="*/ 3741487 h 5416195"/>
                  <a:gd name="connsiteX9" fmla="*/ 3082722 w 6324231"/>
                  <a:gd name="connsiteY9" fmla="*/ 3741487 h 5416195"/>
                  <a:gd name="connsiteX10" fmla="*/ 3082722 w 6324231"/>
                  <a:gd name="connsiteY10" fmla="*/ 2360311 h 5416195"/>
                  <a:gd name="connsiteX11" fmla="*/ 2360338 w 6324231"/>
                  <a:gd name="connsiteY11" fmla="*/ 1637927 h 5416195"/>
                  <a:gd name="connsiteX12" fmla="*/ 2398414 w 6324231"/>
                  <a:gd name="connsiteY12" fmla="*/ 1771277 h 5416195"/>
                  <a:gd name="connsiteX13" fmla="*/ 1828426 w 6324231"/>
                  <a:gd name="connsiteY13" fmla="*/ 2684161 h 5416195"/>
                  <a:gd name="connsiteX14" fmla="*/ 2870557 w 6324231"/>
                  <a:gd name="connsiteY14" fmla="*/ 3251820 h 5416195"/>
                  <a:gd name="connsiteX15" fmla="*/ 6324231 w 6324231"/>
                  <a:gd name="connsiteY15" fmla="*/ 3265462 h 5416195"/>
                  <a:gd name="connsiteX16" fmla="*/ 6229354 w 6324231"/>
                  <a:gd name="connsiteY16" fmla="*/ 4732312 h 5416195"/>
                  <a:gd name="connsiteX0" fmla="*/ 6229354 w 6324231"/>
                  <a:gd name="connsiteY0" fmla="*/ 4732312 h 5416195"/>
                  <a:gd name="connsiteX1" fmla="*/ 1575158 w 6324231"/>
                  <a:gd name="connsiteY1" fmla="*/ 2985120 h 5416195"/>
                  <a:gd name="connsiteX2" fmla="*/ 0 w 6324231"/>
                  <a:gd name="connsiteY2" fmla="*/ 2360311 h 5416195"/>
                  <a:gd name="connsiteX3" fmla="*/ 2360311 w 6324231"/>
                  <a:gd name="connsiteY3" fmla="*/ 0 h 5416195"/>
                  <a:gd name="connsiteX4" fmla="*/ 2360337 w 6324231"/>
                  <a:gd name="connsiteY4" fmla="*/ 0 h 5416195"/>
                  <a:gd name="connsiteX5" fmla="*/ 4720648 w 6324231"/>
                  <a:gd name="connsiteY5" fmla="*/ 2360311 h 5416195"/>
                  <a:gd name="connsiteX6" fmla="*/ 4720649 w 6324231"/>
                  <a:gd name="connsiteY6" fmla="*/ 3741487 h 5416195"/>
                  <a:gd name="connsiteX7" fmla="*/ 5202247 w 6324231"/>
                  <a:gd name="connsiteY7" fmla="*/ 3741487 h 5416195"/>
                  <a:gd name="connsiteX8" fmla="*/ 3901685 w 6324231"/>
                  <a:gd name="connsiteY8" fmla="*/ 5416195 h 5416195"/>
                  <a:gd name="connsiteX9" fmla="*/ 2601124 w 6324231"/>
                  <a:gd name="connsiteY9" fmla="*/ 3741487 h 5416195"/>
                  <a:gd name="connsiteX10" fmla="*/ 3082722 w 6324231"/>
                  <a:gd name="connsiteY10" fmla="*/ 3741487 h 5416195"/>
                  <a:gd name="connsiteX11" fmla="*/ 3082722 w 6324231"/>
                  <a:gd name="connsiteY11" fmla="*/ 2360311 h 5416195"/>
                  <a:gd name="connsiteX12" fmla="*/ 2360338 w 6324231"/>
                  <a:gd name="connsiteY12" fmla="*/ 1637927 h 5416195"/>
                  <a:gd name="connsiteX13" fmla="*/ 2398414 w 6324231"/>
                  <a:gd name="connsiteY13" fmla="*/ 177127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1022708 w 6324231"/>
                  <a:gd name="connsiteY1" fmla="*/ 4242420 h 5416195"/>
                  <a:gd name="connsiteX2" fmla="*/ 0 w 6324231"/>
                  <a:gd name="connsiteY2" fmla="*/ 2360311 h 5416195"/>
                  <a:gd name="connsiteX3" fmla="*/ 2360311 w 6324231"/>
                  <a:gd name="connsiteY3" fmla="*/ 0 h 5416195"/>
                  <a:gd name="connsiteX4" fmla="*/ 2360337 w 6324231"/>
                  <a:gd name="connsiteY4" fmla="*/ 0 h 5416195"/>
                  <a:gd name="connsiteX5" fmla="*/ 4720648 w 6324231"/>
                  <a:gd name="connsiteY5" fmla="*/ 2360311 h 5416195"/>
                  <a:gd name="connsiteX6" fmla="*/ 4720649 w 6324231"/>
                  <a:gd name="connsiteY6" fmla="*/ 3741487 h 5416195"/>
                  <a:gd name="connsiteX7" fmla="*/ 5202247 w 6324231"/>
                  <a:gd name="connsiteY7" fmla="*/ 3741487 h 5416195"/>
                  <a:gd name="connsiteX8" fmla="*/ 3901685 w 6324231"/>
                  <a:gd name="connsiteY8" fmla="*/ 5416195 h 5416195"/>
                  <a:gd name="connsiteX9" fmla="*/ 2601124 w 6324231"/>
                  <a:gd name="connsiteY9" fmla="*/ 3741487 h 5416195"/>
                  <a:gd name="connsiteX10" fmla="*/ 3082722 w 6324231"/>
                  <a:gd name="connsiteY10" fmla="*/ 3741487 h 5416195"/>
                  <a:gd name="connsiteX11" fmla="*/ 3082722 w 6324231"/>
                  <a:gd name="connsiteY11" fmla="*/ 2360311 h 5416195"/>
                  <a:gd name="connsiteX12" fmla="*/ 2360338 w 6324231"/>
                  <a:gd name="connsiteY12" fmla="*/ 1637927 h 5416195"/>
                  <a:gd name="connsiteX13" fmla="*/ 2398414 w 6324231"/>
                  <a:gd name="connsiteY13" fmla="*/ 177127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1022708 w 6324231"/>
                  <a:gd name="connsiteY1" fmla="*/ 4242420 h 5416195"/>
                  <a:gd name="connsiteX2" fmla="*/ 0 w 6324231"/>
                  <a:gd name="connsiteY2" fmla="*/ 2360311 h 5416195"/>
                  <a:gd name="connsiteX3" fmla="*/ 2360311 w 6324231"/>
                  <a:gd name="connsiteY3" fmla="*/ 0 h 5416195"/>
                  <a:gd name="connsiteX4" fmla="*/ 2360337 w 6324231"/>
                  <a:gd name="connsiteY4" fmla="*/ 0 h 5416195"/>
                  <a:gd name="connsiteX5" fmla="*/ 4720648 w 6324231"/>
                  <a:gd name="connsiteY5" fmla="*/ 2360311 h 5416195"/>
                  <a:gd name="connsiteX6" fmla="*/ 4720649 w 6324231"/>
                  <a:gd name="connsiteY6" fmla="*/ 3741487 h 5416195"/>
                  <a:gd name="connsiteX7" fmla="*/ 5202247 w 6324231"/>
                  <a:gd name="connsiteY7" fmla="*/ 3741487 h 5416195"/>
                  <a:gd name="connsiteX8" fmla="*/ 3901685 w 6324231"/>
                  <a:gd name="connsiteY8" fmla="*/ 5416195 h 5416195"/>
                  <a:gd name="connsiteX9" fmla="*/ 2601124 w 6324231"/>
                  <a:gd name="connsiteY9" fmla="*/ 3741487 h 5416195"/>
                  <a:gd name="connsiteX10" fmla="*/ 3082722 w 6324231"/>
                  <a:gd name="connsiteY10" fmla="*/ 3741487 h 5416195"/>
                  <a:gd name="connsiteX11" fmla="*/ 3082722 w 6324231"/>
                  <a:gd name="connsiteY11" fmla="*/ 2360311 h 5416195"/>
                  <a:gd name="connsiteX12" fmla="*/ 2360338 w 6324231"/>
                  <a:gd name="connsiteY12" fmla="*/ 1637927 h 5416195"/>
                  <a:gd name="connsiteX13" fmla="*/ 2398414 w 6324231"/>
                  <a:gd name="connsiteY13" fmla="*/ 177127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603858 w 6324231"/>
                  <a:gd name="connsiteY1" fmla="*/ 4394820 h 5416195"/>
                  <a:gd name="connsiteX2" fmla="*/ 1022708 w 6324231"/>
                  <a:gd name="connsiteY2" fmla="*/ 42424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1022708 w 6324231"/>
                  <a:gd name="connsiteY2" fmla="*/ 42424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1022708 w 6324231"/>
                  <a:gd name="connsiteY2" fmla="*/ 42424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46038 w 6324231"/>
                  <a:gd name="connsiteY13" fmla="*/ 173698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84138 w 6324231"/>
                  <a:gd name="connsiteY13" fmla="*/ 172936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84138 w 6324231"/>
                  <a:gd name="connsiteY13" fmla="*/ 172936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91758 w 6324231"/>
                  <a:gd name="connsiteY13" fmla="*/ 178270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91758 w 6324231"/>
                  <a:gd name="connsiteY13" fmla="*/ 178270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52214 w 6347091"/>
                  <a:gd name="connsiteY0" fmla="*/ 4732312 h 5416195"/>
                  <a:gd name="connsiteX1" fmla="*/ 2531468 w 6347091"/>
                  <a:gd name="connsiteY1" fmla="*/ 4775820 h 5416195"/>
                  <a:gd name="connsiteX2" fmla="*/ 874118 w 6347091"/>
                  <a:gd name="connsiteY2" fmla="*/ 4051920 h 5416195"/>
                  <a:gd name="connsiteX3" fmla="*/ 0 w 6347091"/>
                  <a:gd name="connsiteY3" fmla="*/ 2482231 h 5416195"/>
                  <a:gd name="connsiteX4" fmla="*/ 2383171 w 6347091"/>
                  <a:gd name="connsiteY4" fmla="*/ 0 h 5416195"/>
                  <a:gd name="connsiteX5" fmla="*/ 2383197 w 6347091"/>
                  <a:gd name="connsiteY5" fmla="*/ 0 h 5416195"/>
                  <a:gd name="connsiteX6" fmla="*/ 4743508 w 6347091"/>
                  <a:gd name="connsiteY6" fmla="*/ 2360311 h 5416195"/>
                  <a:gd name="connsiteX7" fmla="*/ 4743509 w 6347091"/>
                  <a:gd name="connsiteY7" fmla="*/ 3741487 h 5416195"/>
                  <a:gd name="connsiteX8" fmla="*/ 5225107 w 6347091"/>
                  <a:gd name="connsiteY8" fmla="*/ 3741487 h 5416195"/>
                  <a:gd name="connsiteX9" fmla="*/ 3924545 w 6347091"/>
                  <a:gd name="connsiteY9" fmla="*/ 5416195 h 5416195"/>
                  <a:gd name="connsiteX10" fmla="*/ 2623984 w 6347091"/>
                  <a:gd name="connsiteY10" fmla="*/ 3741487 h 5416195"/>
                  <a:gd name="connsiteX11" fmla="*/ 3105582 w 6347091"/>
                  <a:gd name="connsiteY11" fmla="*/ 3741487 h 5416195"/>
                  <a:gd name="connsiteX12" fmla="*/ 3105582 w 6347091"/>
                  <a:gd name="connsiteY12" fmla="*/ 2360311 h 5416195"/>
                  <a:gd name="connsiteX13" fmla="*/ 2314618 w 6347091"/>
                  <a:gd name="connsiteY13" fmla="*/ 1782707 h 5416195"/>
                  <a:gd name="connsiteX14" fmla="*/ 1782706 w 6347091"/>
                  <a:gd name="connsiteY14" fmla="*/ 2470801 h 5416195"/>
                  <a:gd name="connsiteX15" fmla="*/ 2893417 w 6347091"/>
                  <a:gd name="connsiteY15" fmla="*/ 3251820 h 5416195"/>
                  <a:gd name="connsiteX16" fmla="*/ 6347091 w 6347091"/>
                  <a:gd name="connsiteY16" fmla="*/ 3265462 h 5416195"/>
                  <a:gd name="connsiteX17" fmla="*/ 6252214 w 6347091"/>
                  <a:gd name="connsiteY17" fmla="*/ 4732312 h 5416195"/>
                  <a:gd name="connsiteX0" fmla="*/ 6122674 w 6217551"/>
                  <a:gd name="connsiteY0" fmla="*/ 4732312 h 5416195"/>
                  <a:gd name="connsiteX1" fmla="*/ 2401928 w 6217551"/>
                  <a:gd name="connsiteY1" fmla="*/ 4775820 h 5416195"/>
                  <a:gd name="connsiteX2" fmla="*/ 744578 w 6217551"/>
                  <a:gd name="connsiteY2" fmla="*/ 4051920 h 5416195"/>
                  <a:gd name="connsiteX3" fmla="*/ 0 w 6217551"/>
                  <a:gd name="connsiteY3" fmla="*/ 2581291 h 5416195"/>
                  <a:gd name="connsiteX4" fmla="*/ 2253631 w 6217551"/>
                  <a:gd name="connsiteY4" fmla="*/ 0 h 5416195"/>
                  <a:gd name="connsiteX5" fmla="*/ 2253657 w 6217551"/>
                  <a:gd name="connsiteY5" fmla="*/ 0 h 5416195"/>
                  <a:gd name="connsiteX6" fmla="*/ 4613968 w 6217551"/>
                  <a:gd name="connsiteY6" fmla="*/ 2360311 h 5416195"/>
                  <a:gd name="connsiteX7" fmla="*/ 4613969 w 6217551"/>
                  <a:gd name="connsiteY7" fmla="*/ 3741487 h 5416195"/>
                  <a:gd name="connsiteX8" fmla="*/ 5095567 w 6217551"/>
                  <a:gd name="connsiteY8" fmla="*/ 3741487 h 5416195"/>
                  <a:gd name="connsiteX9" fmla="*/ 3795005 w 6217551"/>
                  <a:gd name="connsiteY9" fmla="*/ 5416195 h 5416195"/>
                  <a:gd name="connsiteX10" fmla="*/ 2494444 w 6217551"/>
                  <a:gd name="connsiteY10" fmla="*/ 3741487 h 5416195"/>
                  <a:gd name="connsiteX11" fmla="*/ 2976042 w 6217551"/>
                  <a:gd name="connsiteY11" fmla="*/ 3741487 h 5416195"/>
                  <a:gd name="connsiteX12" fmla="*/ 2976042 w 6217551"/>
                  <a:gd name="connsiteY12" fmla="*/ 2360311 h 5416195"/>
                  <a:gd name="connsiteX13" fmla="*/ 2185078 w 6217551"/>
                  <a:gd name="connsiteY13" fmla="*/ 1782707 h 5416195"/>
                  <a:gd name="connsiteX14" fmla="*/ 1653166 w 6217551"/>
                  <a:gd name="connsiteY14" fmla="*/ 2470801 h 5416195"/>
                  <a:gd name="connsiteX15" fmla="*/ 2763877 w 6217551"/>
                  <a:gd name="connsiteY15" fmla="*/ 3251820 h 5416195"/>
                  <a:gd name="connsiteX16" fmla="*/ 6217551 w 6217551"/>
                  <a:gd name="connsiteY16" fmla="*/ 3265462 h 5416195"/>
                  <a:gd name="connsiteX17" fmla="*/ 6122674 w 6217551"/>
                  <a:gd name="connsiteY17" fmla="*/ 4732312 h 5416195"/>
                  <a:gd name="connsiteX0" fmla="*/ 6122674 w 6217551"/>
                  <a:gd name="connsiteY0" fmla="*/ 4732312 h 5416195"/>
                  <a:gd name="connsiteX1" fmla="*/ 2401928 w 6217551"/>
                  <a:gd name="connsiteY1" fmla="*/ 4775820 h 5416195"/>
                  <a:gd name="connsiteX2" fmla="*/ 660758 w 6217551"/>
                  <a:gd name="connsiteY2" fmla="*/ 4029060 h 5416195"/>
                  <a:gd name="connsiteX3" fmla="*/ 0 w 6217551"/>
                  <a:gd name="connsiteY3" fmla="*/ 2581291 h 5416195"/>
                  <a:gd name="connsiteX4" fmla="*/ 2253631 w 6217551"/>
                  <a:gd name="connsiteY4" fmla="*/ 0 h 5416195"/>
                  <a:gd name="connsiteX5" fmla="*/ 2253657 w 6217551"/>
                  <a:gd name="connsiteY5" fmla="*/ 0 h 5416195"/>
                  <a:gd name="connsiteX6" fmla="*/ 4613968 w 6217551"/>
                  <a:gd name="connsiteY6" fmla="*/ 2360311 h 5416195"/>
                  <a:gd name="connsiteX7" fmla="*/ 4613969 w 6217551"/>
                  <a:gd name="connsiteY7" fmla="*/ 3741487 h 5416195"/>
                  <a:gd name="connsiteX8" fmla="*/ 5095567 w 6217551"/>
                  <a:gd name="connsiteY8" fmla="*/ 3741487 h 5416195"/>
                  <a:gd name="connsiteX9" fmla="*/ 3795005 w 6217551"/>
                  <a:gd name="connsiteY9" fmla="*/ 5416195 h 5416195"/>
                  <a:gd name="connsiteX10" fmla="*/ 2494444 w 6217551"/>
                  <a:gd name="connsiteY10" fmla="*/ 3741487 h 5416195"/>
                  <a:gd name="connsiteX11" fmla="*/ 2976042 w 6217551"/>
                  <a:gd name="connsiteY11" fmla="*/ 3741487 h 5416195"/>
                  <a:gd name="connsiteX12" fmla="*/ 2976042 w 6217551"/>
                  <a:gd name="connsiteY12" fmla="*/ 2360311 h 5416195"/>
                  <a:gd name="connsiteX13" fmla="*/ 2185078 w 6217551"/>
                  <a:gd name="connsiteY13" fmla="*/ 1782707 h 5416195"/>
                  <a:gd name="connsiteX14" fmla="*/ 1653166 w 6217551"/>
                  <a:gd name="connsiteY14" fmla="*/ 2470801 h 5416195"/>
                  <a:gd name="connsiteX15" fmla="*/ 2763877 w 6217551"/>
                  <a:gd name="connsiteY15" fmla="*/ 3251820 h 5416195"/>
                  <a:gd name="connsiteX16" fmla="*/ 6217551 w 6217551"/>
                  <a:gd name="connsiteY16" fmla="*/ 3265462 h 5416195"/>
                  <a:gd name="connsiteX17" fmla="*/ 6122674 w 6217551"/>
                  <a:gd name="connsiteY17" fmla="*/ 4732312 h 5416195"/>
                  <a:gd name="connsiteX0" fmla="*/ 6122674 w 6217551"/>
                  <a:gd name="connsiteY0" fmla="*/ 4732312 h 5416195"/>
                  <a:gd name="connsiteX1" fmla="*/ 2379068 w 6217551"/>
                  <a:gd name="connsiteY1" fmla="*/ 4730100 h 5416195"/>
                  <a:gd name="connsiteX2" fmla="*/ 660758 w 6217551"/>
                  <a:gd name="connsiteY2" fmla="*/ 4029060 h 5416195"/>
                  <a:gd name="connsiteX3" fmla="*/ 0 w 6217551"/>
                  <a:gd name="connsiteY3" fmla="*/ 2581291 h 5416195"/>
                  <a:gd name="connsiteX4" fmla="*/ 2253631 w 6217551"/>
                  <a:gd name="connsiteY4" fmla="*/ 0 h 5416195"/>
                  <a:gd name="connsiteX5" fmla="*/ 2253657 w 6217551"/>
                  <a:gd name="connsiteY5" fmla="*/ 0 h 5416195"/>
                  <a:gd name="connsiteX6" fmla="*/ 4613968 w 6217551"/>
                  <a:gd name="connsiteY6" fmla="*/ 2360311 h 5416195"/>
                  <a:gd name="connsiteX7" fmla="*/ 4613969 w 6217551"/>
                  <a:gd name="connsiteY7" fmla="*/ 3741487 h 5416195"/>
                  <a:gd name="connsiteX8" fmla="*/ 5095567 w 6217551"/>
                  <a:gd name="connsiteY8" fmla="*/ 3741487 h 5416195"/>
                  <a:gd name="connsiteX9" fmla="*/ 3795005 w 6217551"/>
                  <a:gd name="connsiteY9" fmla="*/ 5416195 h 5416195"/>
                  <a:gd name="connsiteX10" fmla="*/ 2494444 w 6217551"/>
                  <a:gd name="connsiteY10" fmla="*/ 3741487 h 5416195"/>
                  <a:gd name="connsiteX11" fmla="*/ 2976042 w 6217551"/>
                  <a:gd name="connsiteY11" fmla="*/ 3741487 h 5416195"/>
                  <a:gd name="connsiteX12" fmla="*/ 2976042 w 6217551"/>
                  <a:gd name="connsiteY12" fmla="*/ 2360311 h 5416195"/>
                  <a:gd name="connsiteX13" fmla="*/ 2185078 w 6217551"/>
                  <a:gd name="connsiteY13" fmla="*/ 1782707 h 5416195"/>
                  <a:gd name="connsiteX14" fmla="*/ 1653166 w 6217551"/>
                  <a:gd name="connsiteY14" fmla="*/ 2470801 h 5416195"/>
                  <a:gd name="connsiteX15" fmla="*/ 2763877 w 6217551"/>
                  <a:gd name="connsiteY15" fmla="*/ 3251820 h 5416195"/>
                  <a:gd name="connsiteX16" fmla="*/ 6217551 w 6217551"/>
                  <a:gd name="connsiteY16" fmla="*/ 3265462 h 5416195"/>
                  <a:gd name="connsiteX17" fmla="*/ 6122674 w 6217551"/>
                  <a:gd name="connsiteY17" fmla="*/ 4732312 h 5416195"/>
                  <a:gd name="connsiteX0" fmla="*/ 6122674 w 6122674"/>
                  <a:gd name="connsiteY0" fmla="*/ 4732312 h 5416195"/>
                  <a:gd name="connsiteX1" fmla="*/ 2379068 w 6122674"/>
                  <a:gd name="connsiteY1" fmla="*/ 4730100 h 5416195"/>
                  <a:gd name="connsiteX2" fmla="*/ 660758 w 6122674"/>
                  <a:gd name="connsiteY2" fmla="*/ 4029060 h 5416195"/>
                  <a:gd name="connsiteX3" fmla="*/ 0 w 6122674"/>
                  <a:gd name="connsiteY3" fmla="*/ 2581291 h 5416195"/>
                  <a:gd name="connsiteX4" fmla="*/ 2253631 w 6122674"/>
                  <a:gd name="connsiteY4" fmla="*/ 0 h 5416195"/>
                  <a:gd name="connsiteX5" fmla="*/ 2253657 w 6122674"/>
                  <a:gd name="connsiteY5" fmla="*/ 0 h 5416195"/>
                  <a:gd name="connsiteX6" fmla="*/ 4613968 w 6122674"/>
                  <a:gd name="connsiteY6" fmla="*/ 2360311 h 5416195"/>
                  <a:gd name="connsiteX7" fmla="*/ 4613969 w 6122674"/>
                  <a:gd name="connsiteY7" fmla="*/ 3741487 h 5416195"/>
                  <a:gd name="connsiteX8" fmla="*/ 5095567 w 6122674"/>
                  <a:gd name="connsiteY8" fmla="*/ 3741487 h 5416195"/>
                  <a:gd name="connsiteX9" fmla="*/ 3795005 w 6122674"/>
                  <a:gd name="connsiteY9" fmla="*/ 5416195 h 5416195"/>
                  <a:gd name="connsiteX10" fmla="*/ 2494444 w 6122674"/>
                  <a:gd name="connsiteY10" fmla="*/ 3741487 h 5416195"/>
                  <a:gd name="connsiteX11" fmla="*/ 2976042 w 6122674"/>
                  <a:gd name="connsiteY11" fmla="*/ 3741487 h 5416195"/>
                  <a:gd name="connsiteX12" fmla="*/ 2976042 w 6122674"/>
                  <a:gd name="connsiteY12" fmla="*/ 2360311 h 5416195"/>
                  <a:gd name="connsiteX13" fmla="*/ 2185078 w 6122674"/>
                  <a:gd name="connsiteY13" fmla="*/ 1782707 h 5416195"/>
                  <a:gd name="connsiteX14" fmla="*/ 1653166 w 6122674"/>
                  <a:gd name="connsiteY14" fmla="*/ 2470801 h 5416195"/>
                  <a:gd name="connsiteX15" fmla="*/ 2763877 w 6122674"/>
                  <a:gd name="connsiteY15" fmla="*/ 3251820 h 5416195"/>
                  <a:gd name="connsiteX16" fmla="*/ 6110871 w 6122674"/>
                  <a:gd name="connsiteY16" fmla="*/ 3265462 h 5416195"/>
                  <a:gd name="connsiteX17" fmla="*/ 6122674 w 6122674"/>
                  <a:gd name="connsiteY17" fmla="*/ 4732312 h 5416195"/>
                  <a:gd name="connsiteX0" fmla="*/ 6122674 w 6134275"/>
                  <a:gd name="connsiteY0" fmla="*/ 4732312 h 5416195"/>
                  <a:gd name="connsiteX1" fmla="*/ 2379068 w 6134275"/>
                  <a:gd name="connsiteY1" fmla="*/ 4730100 h 5416195"/>
                  <a:gd name="connsiteX2" fmla="*/ 660758 w 6134275"/>
                  <a:gd name="connsiteY2" fmla="*/ 4029060 h 5416195"/>
                  <a:gd name="connsiteX3" fmla="*/ 0 w 6134275"/>
                  <a:gd name="connsiteY3" fmla="*/ 2581291 h 5416195"/>
                  <a:gd name="connsiteX4" fmla="*/ 2253631 w 6134275"/>
                  <a:gd name="connsiteY4" fmla="*/ 0 h 5416195"/>
                  <a:gd name="connsiteX5" fmla="*/ 2253657 w 6134275"/>
                  <a:gd name="connsiteY5" fmla="*/ 0 h 5416195"/>
                  <a:gd name="connsiteX6" fmla="*/ 4613968 w 6134275"/>
                  <a:gd name="connsiteY6" fmla="*/ 2360311 h 5416195"/>
                  <a:gd name="connsiteX7" fmla="*/ 4613969 w 6134275"/>
                  <a:gd name="connsiteY7" fmla="*/ 3741487 h 5416195"/>
                  <a:gd name="connsiteX8" fmla="*/ 5095567 w 6134275"/>
                  <a:gd name="connsiteY8" fmla="*/ 3741487 h 5416195"/>
                  <a:gd name="connsiteX9" fmla="*/ 3795005 w 6134275"/>
                  <a:gd name="connsiteY9" fmla="*/ 5416195 h 5416195"/>
                  <a:gd name="connsiteX10" fmla="*/ 2494444 w 6134275"/>
                  <a:gd name="connsiteY10" fmla="*/ 3741487 h 5416195"/>
                  <a:gd name="connsiteX11" fmla="*/ 2976042 w 6134275"/>
                  <a:gd name="connsiteY11" fmla="*/ 3741487 h 5416195"/>
                  <a:gd name="connsiteX12" fmla="*/ 2976042 w 6134275"/>
                  <a:gd name="connsiteY12" fmla="*/ 2360311 h 5416195"/>
                  <a:gd name="connsiteX13" fmla="*/ 2185078 w 6134275"/>
                  <a:gd name="connsiteY13" fmla="*/ 1782707 h 5416195"/>
                  <a:gd name="connsiteX14" fmla="*/ 1653166 w 6134275"/>
                  <a:gd name="connsiteY14" fmla="*/ 2470801 h 5416195"/>
                  <a:gd name="connsiteX15" fmla="*/ 2763877 w 6134275"/>
                  <a:gd name="connsiteY15" fmla="*/ 3251820 h 5416195"/>
                  <a:gd name="connsiteX16" fmla="*/ 6133734 w 6134275"/>
                  <a:gd name="connsiteY16" fmla="*/ 3265462 h 5416195"/>
                  <a:gd name="connsiteX17" fmla="*/ 6122674 w 6134275"/>
                  <a:gd name="connsiteY17" fmla="*/ 4732312 h 5416195"/>
                  <a:gd name="connsiteX0" fmla="*/ 6122674 w 6122674"/>
                  <a:gd name="connsiteY0" fmla="*/ 4732312 h 5416195"/>
                  <a:gd name="connsiteX1" fmla="*/ 2379068 w 6122674"/>
                  <a:gd name="connsiteY1" fmla="*/ 4730100 h 5416195"/>
                  <a:gd name="connsiteX2" fmla="*/ 660758 w 6122674"/>
                  <a:gd name="connsiteY2" fmla="*/ 4029060 h 5416195"/>
                  <a:gd name="connsiteX3" fmla="*/ 0 w 6122674"/>
                  <a:gd name="connsiteY3" fmla="*/ 2581291 h 5416195"/>
                  <a:gd name="connsiteX4" fmla="*/ 2253631 w 6122674"/>
                  <a:gd name="connsiteY4" fmla="*/ 0 h 5416195"/>
                  <a:gd name="connsiteX5" fmla="*/ 2253657 w 6122674"/>
                  <a:gd name="connsiteY5" fmla="*/ 0 h 5416195"/>
                  <a:gd name="connsiteX6" fmla="*/ 4613968 w 6122674"/>
                  <a:gd name="connsiteY6" fmla="*/ 2360311 h 5416195"/>
                  <a:gd name="connsiteX7" fmla="*/ 4613969 w 6122674"/>
                  <a:gd name="connsiteY7" fmla="*/ 3741487 h 5416195"/>
                  <a:gd name="connsiteX8" fmla="*/ 5095567 w 6122674"/>
                  <a:gd name="connsiteY8" fmla="*/ 3741487 h 5416195"/>
                  <a:gd name="connsiteX9" fmla="*/ 3795005 w 6122674"/>
                  <a:gd name="connsiteY9" fmla="*/ 5416195 h 5416195"/>
                  <a:gd name="connsiteX10" fmla="*/ 2494444 w 6122674"/>
                  <a:gd name="connsiteY10" fmla="*/ 3741487 h 5416195"/>
                  <a:gd name="connsiteX11" fmla="*/ 2976042 w 6122674"/>
                  <a:gd name="connsiteY11" fmla="*/ 3741487 h 5416195"/>
                  <a:gd name="connsiteX12" fmla="*/ 2976042 w 6122674"/>
                  <a:gd name="connsiteY12" fmla="*/ 2360311 h 5416195"/>
                  <a:gd name="connsiteX13" fmla="*/ 2185078 w 6122674"/>
                  <a:gd name="connsiteY13" fmla="*/ 1782707 h 5416195"/>
                  <a:gd name="connsiteX14" fmla="*/ 1653166 w 6122674"/>
                  <a:gd name="connsiteY14" fmla="*/ 2470801 h 5416195"/>
                  <a:gd name="connsiteX15" fmla="*/ 2763877 w 6122674"/>
                  <a:gd name="connsiteY15" fmla="*/ 3251820 h 5416195"/>
                  <a:gd name="connsiteX16" fmla="*/ 6103254 w 6122674"/>
                  <a:gd name="connsiteY16" fmla="*/ 3265462 h 5416195"/>
                  <a:gd name="connsiteX17" fmla="*/ 6122674 w 6122674"/>
                  <a:gd name="connsiteY17" fmla="*/ 4732312 h 5416195"/>
                  <a:gd name="connsiteX0" fmla="*/ 6110771 w 6110771"/>
                  <a:gd name="connsiteY0" fmla="*/ 4732312 h 5416195"/>
                  <a:gd name="connsiteX1" fmla="*/ 2379068 w 6110771"/>
                  <a:gd name="connsiteY1" fmla="*/ 4730100 h 5416195"/>
                  <a:gd name="connsiteX2" fmla="*/ 660758 w 6110771"/>
                  <a:gd name="connsiteY2" fmla="*/ 4029060 h 5416195"/>
                  <a:gd name="connsiteX3" fmla="*/ 0 w 6110771"/>
                  <a:gd name="connsiteY3" fmla="*/ 2581291 h 5416195"/>
                  <a:gd name="connsiteX4" fmla="*/ 2253631 w 6110771"/>
                  <a:gd name="connsiteY4" fmla="*/ 0 h 5416195"/>
                  <a:gd name="connsiteX5" fmla="*/ 2253657 w 6110771"/>
                  <a:gd name="connsiteY5" fmla="*/ 0 h 5416195"/>
                  <a:gd name="connsiteX6" fmla="*/ 4613968 w 6110771"/>
                  <a:gd name="connsiteY6" fmla="*/ 2360311 h 5416195"/>
                  <a:gd name="connsiteX7" fmla="*/ 4613969 w 6110771"/>
                  <a:gd name="connsiteY7" fmla="*/ 3741487 h 5416195"/>
                  <a:gd name="connsiteX8" fmla="*/ 5095567 w 6110771"/>
                  <a:gd name="connsiteY8" fmla="*/ 3741487 h 5416195"/>
                  <a:gd name="connsiteX9" fmla="*/ 3795005 w 6110771"/>
                  <a:gd name="connsiteY9" fmla="*/ 5416195 h 5416195"/>
                  <a:gd name="connsiteX10" fmla="*/ 2494444 w 6110771"/>
                  <a:gd name="connsiteY10" fmla="*/ 3741487 h 5416195"/>
                  <a:gd name="connsiteX11" fmla="*/ 2976042 w 6110771"/>
                  <a:gd name="connsiteY11" fmla="*/ 3741487 h 5416195"/>
                  <a:gd name="connsiteX12" fmla="*/ 2976042 w 6110771"/>
                  <a:gd name="connsiteY12" fmla="*/ 2360311 h 5416195"/>
                  <a:gd name="connsiteX13" fmla="*/ 2185078 w 6110771"/>
                  <a:gd name="connsiteY13" fmla="*/ 1782707 h 5416195"/>
                  <a:gd name="connsiteX14" fmla="*/ 1653166 w 6110771"/>
                  <a:gd name="connsiteY14" fmla="*/ 2470801 h 5416195"/>
                  <a:gd name="connsiteX15" fmla="*/ 2763877 w 6110771"/>
                  <a:gd name="connsiteY15" fmla="*/ 3251820 h 5416195"/>
                  <a:gd name="connsiteX16" fmla="*/ 6103254 w 6110771"/>
                  <a:gd name="connsiteY16" fmla="*/ 3265462 h 5416195"/>
                  <a:gd name="connsiteX17" fmla="*/ 6110771 w 6110771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60758 w 6104434"/>
                  <a:gd name="connsiteY2" fmla="*/ 4029060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1820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60758 w 6104434"/>
                  <a:gd name="connsiteY2" fmla="*/ 4029060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60758 w 6104434"/>
                  <a:gd name="connsiteY2" fmla="*/ 4029060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70283 w 6104434"/>
                  <a:gd name="connsiteY2" fmla="*/ 4024297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70283 w 6104434"/>
                  <a:gd name="connsiteY2" fmla="*/ 4024297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70283 w 6104434"/>
                  <a:gd name="connsiteY2" fmla="*/ 4024297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70283 w 6104434"/>
                  <a:gd name="connsiteY2" fmla="*/ 4024297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5590 w 6106397"/>
                  <a:gd name="connsiteY0" fmla="*/ 4732312 h 5416195"/>
                  <a:gd name="connsiteX1" fmla="*/ 2381031 w 6106397"/>
                  <a:gd name="connsiteY1" fmla="*/ 4730100 h 5416195"/>
                  <a:gd name="connsiteX2" fmla="*/ 672246 w 6106397"/>
                  <a:gd name="connsiteY2" fmla="*/ 4024297 h 5416195"/>
                  <a:gd name="connsiteX3" fmla="*/ 1963 w 6106397"/>
                  <a:gd name="connsiteY3" fmla="*/ 2581291 h 5416195"/>
                  <a:gd name="connsiteX4" fmla="*/ 2255594 w 6106397"/>
                  <a:gd name="connsiteY4" fmla="*/ 0 h 5416195"/>
                  <a:gd name="connsiteX5" fmla="*/ 2255620 w 6106397"/>
                  <a:gd name="connsiteY5" fmla="*/ 0 h 5416195"/>
                  <a:gd name="connsiteX6" fmla="*/ 4615931 w 6106397"/>
                  <a:gd name="connsiteY6" fmla="*/ 2360311 h 5416195"/>
                  <a:gd name="connsiteX7" fmla="*/ 4615932 w 6106397"/>
                  <a:gd name="connsiteY7" fmla="*/ 3741487 h 5416195"/>
                  <a:gd name="connsiteX8" fmla="*/ 5097530 w 6106397"/>
                  <a:gd name="connsiteY8" fmla="*/ 3741487 h 5416195"/>
                  <a:gd name="connsiteX9" fmla="*/ 3796968 w 6106397"/>
                  <a:gd name="connsiteY9" fmla="*/ 5416195 h 5416195"/>
                  <a:gd name="connsiteX10" fmla="*/ 2496407 w 6106397"/>
                  <a:gd name="connsiteY10" fmla="*/ 3741487 h 5416195"/>
                  <a:gd name="connsiteX11" fmla="*/ 2978005 w 6106397"/>
                  <a:gd name="connsiteY11" fmla="*/ 3741487 h 5416195"/>
                  <a:gd name="connsiteX12" fmla="*/ 2978005 w 6106397"/>
                  <a:gd name="connsiteY12" fmla="*/ 2360311 h 5416195"/>
                  <a:gd name="connsiteX13" fmla="*/ 2187041 w 6106397"/>
                  <a:gd name="connsiteY13" fmla="*/ 1782707 h 5416195"/>
                  <a:gd name="connsiteX14" fmla="*/ 1655129 w 6106397"/>
                  <a:gd name="connsiteY14" fmla="*/ 2470801 h 5416195"/>
                  <a:gd name="connsiteX15" fmla="*/ 2765840 w 6106397"/>
                  <a:gd name="connsiteY15" fmla="*/ 3256583 h 5416195"/>
                  <a:gd name="connsiteX16" fmla="*/ 6105217 w 6106397"/>
                  <a:gd name="connsiteY16" fmla="*/ 3265462 h 5416195"/>
                  <a:gd name="connsiteX17" fmla="*/ 6105590 w 6106397"/>
                  <a:gd name="connsiteY17" fmla="*/ 4732312 h 5416195"/>
                  <a:gd name="connsiteX0" fmla="*/ 6105590 w 6106397"/>
                  <a:gd name="connsiteY0" fmla="*/ 4732312 h 5416195"/>
                  <a:gd name="connsiteX1" fmla="*/ 2381031 w 6106397"/>
                  <a:gd name="connsiteY1" fmla="*/ 4730100 h 5416195"/>
                  <a:gd name="connsiteX2" fmla="*/ 672246 w 6106397"/>
                  <a:gd name="connsiteY2" fmla="*/ 4024297 h 5416195"/>
                  <a:gd name="connsiteX3" fmla="*/ 1963 w 6106397"/>
                  <a:gd name="connsiteY3" fmla="*/ 2581291 h 5416195"/>
                  <a:gd name="connsiteX4" fmla="*/ 2255594 w 6106397"/>
                  <a:gd name="connsiteY4" fmla="*/ 0 h 5416195"/>
                  <a:gd name="connsiteX5" fmla="*/ 2255620 w 6106397"/>
                  <a:gd name="connsiteY5" fmla="*/ 0 h 5416195"/>
                  <a:gd name="connsiteX6" fmla="*/ 4615931 w 6106397"/>
                  <a:gd name="connsiteY6" fmla="*/ 2360311 h 5416195"/>
                  <a:gd name="connsiteX7" fmla="*/ 4615932 w 6106397"/>
                  <a:gd name="connsiteY7" fmla="*/ 3741487 h 5416195"/>
                  <a:gd name="connsiteX8" fmla="*/ 5097530 w 6106397"/>
                  <a:gd name="connsiteY8" fmla="*/ 3741487 h 5416195"/>
                  <a:gd name="connsiteX9" fmla="*/ 3796968 w 6106397"/>
                  <a:gd name="connsiteY9" fmla="*/ 5416195 h 5416195"/>
                  <a:gd name="connsiteX10" fmla="*/ 2496407 w 6106397"/>
                  <a:gd name="connsiteY10" fmla="*/ 3741487 h 5416195"/>
                  <a:gd name="connsiteX11" fmla="*/ 2978005 w 6106397"/>
                  <a:gd name="connsiteY11" fmla="*/ 3741487 h 5416195"/>
                  <a:gd name="connsiteX12" fmla="*/ 2978005 w 6106397"/>
                  <a:gd name="connsiteY12" fmla="*/ 2360311 h 5416195"/>
                  <a:gd name="connsiteX13" fmla="*/ 2268004 w 6106397"/>
                  <a:gd name="connsiteY13" fmla="*/ 1782707 h 5416195"/>
                  <a:gd name="connsiteX14" fmla="*/ 1655129 w 6106397"/>
                  <a:gd name="connsiteY14" fmla="*/ 2470801 h 5416195"/>
                  <a:gd name="connsiteX15" fmla="*/ 2765840 w 6106397"/>
                  <a:gd name="connsiteY15" fmla="*/ 3256583 h 5416195"/>
                  <a:gd name="connsiteX16" fmla="*/ 6105217 w 6106397"/>
                  <a:gd name="connsiteY16" fmla="*/ 3265462 h 5416195"/>
                  <a:gd name="connsiteX17" fmla="*/ 6105590 w 6106397"/>
                  <a:gd name="connsiteY17" fmla="*/ 4732312 h 5416195"/>
                  <a:gd name="connsiteX0" fmla="*/ 6105634 w 6106441"/>
                  <a:gd name="connsiteY0" fmla="*/ 4733598 h 5417481"/>
                  <a:gd name="connsiteX1" fmla="*/ 2381075 w 6106441"/>
                  <a:gd name="connsiteY1" fmla="*/ 4731386 h 5417481"/>
                  <a:gd name="connsiteX2" fmla="*/ 672290 w 6106441"/>
                  <a:gd name="connsiteY2" fmla="*/ 4025583 h 5417481"/>
                  <a:gd name="connsiteX3" fmla="*/ 2007 w 6106441"/>
                  <a:gd name="connsiteY3" fmla="*/ 2582577 h 5417481"/>
                  <a:gd name="connsiteX4" fmla="*/ 2255638 w 6106441"/>
                  <a:gd name="connsiteY4" fmla="*/ 1286 h 5417481"/>
                  <a:gd name="connsiteX5" fmla="*/ 2255664 w 6106441"/>
                  <a:gd name="connsiteY5" fmla="*/ 1286 h 5417481"/>
                  <a:gd name="connsiteX6" fmla="*/ 4615975 w 6106441"/>
                  <a:gd name="connsiteY6" fmla="*/ 2361597 h 5417481"/>
                  <a:gd name="connsiteX7" fmla="*/ 4615976 w 6106441"/>
                  <a:gd name="connsiteY7" fmla="*/ 3742773 h 5417481"/>
                  <a:gd name="connsiteX8" fmla="*/ 5097574 w 6106441"/>
                  <a:gd name="connsiteY8" fmla="*/ 3742773 h 5417481"/>
                  <a:gd name="connsiteX9" fmla="*/ 3797012 w 6106441"/>
                  <a:gd name="connsiteY9" fmla="*/ 5417481 h 5417481"/>
                  <a:gd name="connsiteX10" fmla="*/ 2496451 w 6106441"/>
                  <a:gd name="connsiteY10" fmla="*/ 3742773 h 5417481"/>
                  <a:gd name="connsiteX11" fmla="*/ 2978049 w 6106441"/>
                  <a:gd name="connsiteY11" fmla="*/ 3742773 h 5417481"/>
                  <a:gd name="connsiteX12" fmla="*/ 2978049 w 6106441"/>
                  <a:gd name="connsiteY12" fmla="*/ 2361597 h 5417481"/>
                  <a:gd name="connsiteX13" fmla="*/ 2268048 w 6106441"/>
                  <a:gd name="connsiteY13" fmla="*/ 1783993 h 5417481"/>
                  <a:gd name="connsiteX14" fmla="*/ 1655173 w 6106441"/>
                  <a:gd name="connsiteY14" fmla="*/ 2472087 h 5417481"/>
                  <a:gd name="connsiteX15" fmla="*/ 2765884 w 6106441"/>
                  <a:gd name="connsiteY15" fmla="*/ 3257869 h 5417481"/>
                  <a:gd name="connsiteX16" fmla="*/ 6105261 w 6106441"/>
                  <a:gd name="connsiteY16" fmla="*/ 3266748 h 5417481"/>
                  <a:gd name="connsiteX17" fmla="*/ 6105634 w 6106441"/>
                  <a:gd name="connsiteY17" fmla="*/ 4733598 h 5417481"/>
                  <a:gd name="connsiteX0" fmla="*/ 6105591 w 6106398"/>
                  <a:gd name="connsiteY0" fmla="*/ 4732326 h 5416209"/>
                  <a:gd name="connsiteX1" fmla="*/ 2381032 w 6106398"/>
                  <a:gd name="connsiteY1" fmla="*/ 4730114 h 5416209"/>
                  <a:gd name="connsiteX2" fmla="*/ 672247 w 6106398"/>
                  <a:gd name="connsiteY2" fmla="*/ 4024311 h 5416209"/>
                  <a:gd name="connsiteX3" fmla="*/ 1964 w 6106398"/>
                  <a:gd name="connsiteY3" fmla="*/ 2581305 h 5416209"/>
                  <a:gd name="connsiteX4" fmla="*/ 2255595 w 6106398"/>
                  <a:gd name="connsiteY4" fmla="*/ 14 h 5416209"/>
                  <a:gd name="connsiteX5" fmla="*/ 2255621 w 6106398"/>
                  <a:gd name="connsiteY5" fmla="*/ 14 h 5416209"/>
                  <a:gd name="connsiteX6" fmla="*/ 4615932 w 6106398"/>
                  <a:gd name="connsiteY6" fmla="*/ 2360325 h 5416209"/>
                  <a:gd name="connsiteX7" fmla="*/ 4615933 w 6106398"/>
                  <a:gd name="connsiteY7" fmla="*/ 3741501 h 5416209"/>
                  <a:gd name="connsiteX8" fmla="*/ 5097531 w 6106398"/>
                  <a:gd name="connsiteY8" fmla="*/ 3741501 h 5416209"/>
                  <a:gd name="connsiteX9" fmla="*/ 3796969 w 6106398"/>
                  <a:gd name="connsiteY9" fmla="*/ 5416209 h 5416209"/>
                  <a:gd name="connsiteX10" fmla="*/ 2496408 w 6106398"/>
                  <a:gd name="connsiteY10" fmla="*/ 3741501 h 5416209"/>
                  <a:gd name="connsiteX11" fmla="*/ 2978006 w 6106398"/>
                  <a:gd name="connsiteY11" fmla="*/ 3741501 h 5416209"/>
                  <a:gd name="connsiteX12" fmla="*/ 2978006 w 6106398"/>
                  <a:gd name="connsiteY12" fmla="*/ 2360325 h 5416209"/>
                  <a:gd name="connsiteX13" fmla="*/ 2268005 w 6106398"/>
                  <a:gd name="connsiteY13" fmla="*/ 1782721 h 5416209"/>
                  <a:gd name="connsiteX14" fmla="*/ 1655130 w 6106398"/>
                  <a:gd name="connsiteY14" fmla="*/ 2470815 h 5416209"/>
                  <a:gd name="connsiteX15" fmla="*/ 2765841 w 6106398"/>
                  <a:gd name="connsiteY15" fmla="*/ 3256597 h 5416209"/>
                  <a:gd name="connsiteX16" fmla="*/ 6105218 w 6106398"/>
                  <a:gd name="connsiteY16" fmla="*/ 3265476 h 5416209"/>
                  <a:gd name="connsiteX17" fmla="*/ 6105591 w 6106398"/>
                  <a:gd name="connsiteY17" fmla="*/ 4732326 h 5416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6106398" h="5416209">
                    <a:moveTo>
                      <a:pt x="6105591" y="4732326"/>
                    </a:moveTo>
                    <a:lnTo>
                      <a:pt x="2381032" y="4730114"/>
                    </a:lnTo>
                    <a:cubicBezTo>
                      <a:pt x="1628557" y="4697570"/>
                      <a:pt x="1060390" y="4366417"/>
                      <a:pt x="672247" y="4024311"/>
                    </a:cubicBezTo>
                    <a:cubicBezTo>
                      <a:pt x="-30606" y="3130241"/>
                      <a:pt x="9492" y="2646700"/>
                      <a:pt x="1964" y="2581305"/>
                    </a:cubicBezTo>
                    <a:cubicBezTo>
                      <a:pt x="-50424" y="1234878"/>
                      <a:pt x="952032" y="-4749"/>
                      <a:pt x="2255595" y="14"/>
                    </a:cubicBezTo>
                    <a:lnTo>
                      <a:pt x="2255621" y="14"/>
                    </a:lnTo>
                    <a:cubicBezTo>
                      <a:pt x="3559185" y="14"/>
                      <a:pt x="4615932" y="1056761"/>
                      <a:pt x="4615932" y="2360325"/>
                    </a:cubicBezTo>
                    <a:cubicBezTo>
                      <a:pt x="4615932" y="2820717"/>
                      <a:pt x="4615933" y="3281109"/>
                      <a:pt x="4615933" y="3741501"/>
                    </a:cubicBezTo>
                    <a:lnTo>
                      <a:pt x="5097531" y="3741501"/>
                    </a:lnTo>
                    <a:lnTo>
                      <a:pt x="3796969" y="5416209"/>
                    </a:lnTo>
                    <a:lnTo>
                      <a:pt x="2496408" y="3741501"/>
                    </a:lnTo>
                    <a:lnTo>
                      <a:pt x="2978006" y="3741501"/>
                    </a:lnTo>
                    <a:lnTo>
                      <a:pt x="2978006" y="2360325"/>
                    </a:lnTo>
                    <a:cubicBezTo>
                      <a:pt x="2978006" y="1961363"/>
                      <a:pt x="2537427" y="1782721"/>
                      <a:pt x="2268005" y="1782721"/>
                    </a:cubicBezTo>
                    <a:cubicBezTo>
                      <a:pt x="1944656" y="1836696"/>
                      <a:pt x="1653914" y="2156113"/>
                      <a:pt x="1655130" y="2470815"/>
                    </a:cubicBezTo>
                    <a:cubicBezTo>
                      <a:pt x="1651987" y="2557165"/>
                      <a:pt x="1618364" y="3334077"/>
                      <a:pt x="2765841" y="3256597"/>
                    </a:cubicBezTo>
                    <a:lnTo>
                      <a:pt x="6105218" y="3265476"/>
                    </a:lnTo>
                    <a:cubicBezTo>
                      <a:pt x="6109152" y="3754426"/>
                      <a:pt x="6101657" y="4243376"/>
                      <a:pt x="6105591" y="4732326"/>
                    </a:cubicBezTo>
                    <a:close/>
                  </a:path>
                </a:pathLst>
              </a:custGeom>
              <a:solidFill>
                <a:srgbClr val="FFC000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hteck 11"/>
              <p:cNvSpPr/>
              <p:nvPr/>
            </p:nvSpPr>
            <p:spPr>
              <a:xfrm>
                <a:off x="2339752" y="3501008"/>
                <a:ext cx="144016" cy="157819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Rechteck 24"/>
              <p:cNvSpPr/>
              <p:nvPr/>
            </p:nvSpPr>
            <p:spPr>
              <a:xfrm>
                <a:off x="860151" y="3754215"/>
                <a:ext cx="134543" cy="1090836"/>
              </a:xfrm>
              <a:custGeom>
                <a:avLst/>
                <a:gdLst>
                  <a:gd name="connsiteX0" fmla="*/ 0 w 144016"/>
                  <a:gd name="connsiteY0" fmla="*/ 0 h 855092"/>
                  <a:gd name="connsiteX1" fmla="*/ 144016 w 144016"/>
                  <a:gd name="connsiteY1" fmla="*/ 0 h 855092"/>
                  <a:gd name="connsiteX2" fmla="*/ 144016 w 144016"/>
                  <a:gd name="connsiteY2" fmla="*/ 855092 h 855092"/>
                  <a:gd name="connsiteX3" fmla="*/ 0 w 144016"/>
                  <a:gd name="connsiteY3" fmla="*/ 855092 h 855092"/>
                  <a:gd name="connsiteX4" fmla="*/ 0 w 144016"/>
                  <a:gd name="connsiteY4" fmla="*/ 0 h 855092"/>
                  <a:gd name="connsiteX0" fmla="*/ 0 w 144016"/>
                  <a:gd name="connsiteY0" fmla="*/ 73819 h 928911"/>
                  <a:gd name="connsiteX1" fmla="*/ 117822 w 144016"/>
                  <a:gd name="connsiteY1" fmla="*/ 0 h 928911"/>
                  <a:gd name="connsiteX2" fmla="*/ 144016 w 144016"/>
                  <a:gd name="connsiteY2" fmla="*/ 928911 h 928911"/>
                  <a:gd name="connsiteX3" fmla="*/ 0 w 144016"/>
                  <a:gd name="connsiteY3" fmla="*/ 928911 h 928911"/>
                  <a:gd name="connsiteX4" fmla="*/ 0 w 144016"/>
                  <a:gd name="connsiteY4" fmla="*/ 73819 h 928911"/>
                  <a:gd name="connsiteX0" fmla="*/ 2381 w 144016"/>
                  <a:gd name="connsiteY0" fmla="*/ 78581 h 928911"/>
                  <a:gd name="connsiteX1" fmla="*/ 117822 w 144016"/>
                  <a:gd name="connsiteY1" fmla="*/ 0 h 928911"/>
                  <a:gd name="connsiteX2" fmla="*/ 144016 w 144016"/>
                  <a:gd name="connsiteY2" fmla="*/ 928911 h 928911"/>
                  <a:gd name="connsiteX3" fmla="*/ 0 w 144016"/>
                  <a:gd name="connsiteY3" fmla="*/ 928911 h 928911"/>
                  <a:gd name="connsiteX4" fmla="*/ 2381 w 144016"/>
                  <a:gd name="connsiteY4" fmla="*/ 78581 h 928911"/>
                  <a:gd name="connsiteX0" fmla="*/ 106 w 141741"/>
                  <a:gd name="connsiteY0" fmla="*/ 78581 h 969392"/>
                  <a:gd name="connsiteX1" fmla="*/ 115547 w 141741"/>
                  <a:gd name="connsiteY1" fmla="*/ 0 h 969392"/>
                  <a:gd name="connsiteX2" fmla="*/ 141741 w 141741"/>
                  <a:gd name="connsiteY2" fmla="*/ 928911 h 969392"/>
                  <a:gd name="connsiteX3" fmla="*/ 2487 w 141741"/>
                  <a:gd name="connsiteY3" fmla="*/ 969392 h 969392"/>
                  <a:gd name="connsiteX4" fmla="*/ 106 w 141741"/>
                  <a:gd name="connsiteY4" fmla="*/ 78581 h 969392"/>
                  <a:gd name="connsiteX0" fmla="*/ 106 w 127454"/>
                  <a:gd name="connsiteY0" fmla="*/ 78581 h 1069405"/>
                  <a:gd name="connsiteX1" fmla="*/ 115547 w 127454"/>
                  <a:gd name="connsiteY1" fmla="*/ 0 h 1069405"/>
                  <a:gd name="connsiteX2" fmla="*/ 127454 w 127454"/>
                  <a:gd name="connsiteY2" fmla="*/ 1069405 h 1069405"/>
                  <a:gd name="connsiteX3" fmla="*/ 2487 w 127454"/>
                  <a:gd name="connsiteY3" fmla="*/ 969392 h 1069405"/>
                  <a:gd name="connsiteX4" fmla="*/ 106 w 127454"/>
                  <a:gd name="connsiteY4" fmla="*/ 78581 h 1069405"/>
                  <a:gd name="connsiteX0" fmla="*/ 106 w 127454"/>
                  <a:gd name="connsiteY0" fmla="*/ 78581 h 1078930"/>
                  <a:gd name="connsiteX1" fmla="*/ 115547 w 127454"/>
                  <a:gd name="connsiteY1" fmla="*/ 0 h 1078930"/>
                  <a:gd name="connsiteX2" fmla="*/ 127454 w 127454"/>
                  <a:gd name="connsiteY2" fmla="*/ 1078930 h 1078930"/>
                  <a:gd name="connsiteX3" fmla="*/ 2487 w 127454"/>
                  <a:gd name="connsiteY3" fmla="*/ 969392 h 1078930"/>
                  <a:gd name="connsiteX4" fmla="*/ 106 w 127454"/>
                  <a:gd name="connsiteY4" fmla="*/ 78581 h 1078930"/>
                  <a:gd name="connsiteX0" fmla="*/ 69 w 127417"/>
                  <a:gd name="connsiteY0" fmla="*/ 78581 h 1078930"/>
                  <a:gd name="connsiteX1" fmla="*/ 115510 w 127417"/>
                  <a:gd name="connsiteY1" fmla="*/ 0 h 1078930"/>
                  <a:gd name="connsiteX2" fmla="*/ 127417 w 127417"/>
                  <a:gd name="connsiteY2" fmla="*/ 1078930 h 1078930"/>
                  <a:gd name="connsiteX3" fmla="*/ 4831 w 127417"/>
                  <a:gd name="connsiteY3" fmla="*/ 981298 h 1078930"/>
                  <a:gd name="connsiteX4" fmla="*/ 69 w 127417"/>
                  <a:gd name="connsiteY4" fmla="*/ 78581 h 1078930"/>
                  <a:gd name="connsiteX0" fmla="*/ 69 w 132180"/>
                  <a:gd name="connsiteY0" fmla="*/ 78581 h 1090836"/>
                  <a:gd name="connsiteX1" fmla="*/ 115510 w 132180"/>
                  <a:gd name="connsiteY1" fmla="*/ 0 h 1090836"/>
                  <a:gd name="connsiteX2" fmla="*/ 132180 w 132180"/>
                  <a:gd name="connsiteY2" fmla="*/ 1090836 h 1090836"/>
                  <a:gd name="connsiteX3" fmla="*/ 4831 w 132180"/>
                  <a:gd name="connsiteY3" fmla="*/ 981298 h 1090836"/>
                  <a:gd name="connsiteX4" fmla="*/ 69 w 132180"/>
                  <a:gd name="connsiteY4" fmla="*/ 78581 h 1090836"/>
                  <a:gd name="connsiteX0" fmla="*/ 69 w 132180"/>
                  <a:gd name="connsiteY0" fmla="*/ 78581 h 1090836"/>
                  <a:gd name="connsiteX1" fmla="*/ 115510 w 132180"/>
                  <a:gd name="connsiteY1" fmla="*/ 0 h 1090836"/>
                  <a:gd name="connsiteX2" fmla="*/ 132180 w 132180"/>
                  <a:gd name="connsiteY2" fmla="*/ 1090836 h 1090836"/>
                  <a:gd name="connsiteX3" fmla="*/ 4831 w 132180"/>
                  <a:gd name="connsiteY3" fmla="*/ 990823 h 1090836"/>
                  <a:gd name="connsiteX4" fmla="*/ 69 w 132180"/>
                  <a:gd name="connsiteY4" fmla="*/ 78581 h 1090836"/>
                  <a:gd name="connsiteX0" fmla="*/ 51 w 134543"/>
                  <a:gd name="connsiteY0" fmla="*/ 90488 h 1090836"/>
                  <a:gd name="connsiteX1" fmla="*/ 117873 w 134543"/>
                  <a:gd name="connsiteY1" fmla="*/ 0 h 1090836"/>
                  <a:gd name="connsiteX2" fmla="*/ 134543 w 134543"/>
                  <a:gd name="connsiteY2" fmla="*/ 1090836 h 1090836"/>
                  <a:gd name="connsiteX3" fmla="*/ 7194 w 134543"/>
                  <a:gd name="connsiteY3" fmla="*/ 990823 h 1090836"/>
                  <a:gd name="connsiteX4" fmla="*/ 51 w 134543"/>
                  <a:gd name="connsiteY4" fmla="*/ 90488 h 1090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543" h="1090836">
                    <a:moveTo>
                      <a:pt x="51" y="90488"/>
                    </a:moveTo>
                    <a:lnTo>
                      <a:pt x="117873" y="0"/>
                    </a:lnTo>
                    <a:lnTo>
                      <a:pt x="134543" y="1090836"/>
                    </a:lnTo>
                    <a:lnTo>
                      <a:pt x="7194" y="990823"/>
                    </a:lnTo>
                    <a:cubicBezTo>
                      <a:pt x="7988" y="707380"/>
                      <a:pt x="-743" y="373931"/>
                      <a:pt x="51" y="90488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541189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B-012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982021" y="350242"/>
            <a:ext cx="7179959" cy="6157517"/>
            <a:chOff x="755576" y="299887"/>
            <a:chExt cx="7179959" cy="6157517"/>
          </a:xfrm>
        </p:grpSpPr>
        <p:sp>
          <p:nvSpPr>
            <p:cNvPr id="7" name="Textfeld 6"/>
            <p:cNvSpPr txBox="1"/>
            <p:nvPr/>
          </p:nvSpPr>
          <p:spPr>
            <a:xfrm>
              <a:off x="755576" y="4149080"/>
              <a:ext cx="2595582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270°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links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grpSp>
          <p:nvGrpSpPr>
            <p:cNvPr id="9" name="Gruppieren 8"/>
            <p:cNvGrpSpPr/>
            <p:nvPr/>
          </p:nvGrpSpPr>
          <p:grpSpPr>
            <a:xfrm flipH="1">
              <a:off x="2519326" y="299887"/>
              <a:ext cx="5416209" cy="6106398"/>
              <a:chOff x="235925" y="491707"/>
              <a:chExt cx="5416209" cy="6106398"/>
            </a:xfrm>
          </p:grpSpPr>
          <p:sp>
            <p:nvSpPr>
              <p:cNvPr id="10" name="Rechteck 9"/>
              <p:cNvSpPr/>
              <p:nvPr/>
            </p:nvSpPr>
            <p:spPr>
              <a:xfrm>
                <a:off x="899592" y="2852936"/>
                <a:ext cx="1512168" cy="2887662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180-Grad-Pfeil 21"/>
              <p:cNvSpPr/>
              <p:nvPr/>
            </p:nvSpPr>
            <p:spPr>
              <a:xfrm rot="5400000">
                <a:off x="-109169" y="836801"/>
                <a:ext cx="6106398" cy="5416209"/>
              </a:xfrm>
              <a:custGeom>
                <a:avLst/>
                <a:gdLst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60311 w 5202247"/>
                  <a:gd name="connsiteY12" fmla="*/ 1637927 h 6408712"/>
                  <a:gd name="connsiteX13" fmla="*/ 1637927 w 5202247"/>
                  <a:gd name="connsiteY13" fmla="*/ 2360311 h 6408712"/>
                  <a:gd name="connsiteX14" fmla="*/ 1637927 w 5202247"/>
                  <a:gd name="connsiteY14" fmla="*/ 6408712 h 6408712"/>
                  <a:gd name="connsiteX15" fmla="*/ 0 w 5202247"/>
                  <a:gd name="connsiteY15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637927 w 5202247"/>
                  <a:gd name="connsiteY13" fmla="*/ 2360311 h 6408712"/>
                  <a:gd name="connsiteX14" fmla="*/ 1637927 w 5202247"/>
                  <a:gd name="connsiteY14" fmla="*/ 6408712 h 6408712"/>
                  <a:gd name="connsiteX15" fmla="*/ 0 w 5202247"/>
                  <a:gd name="connsiteY15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1637927 w 5202247"/>
                  <a:gd name="connsiteY14" fmla="*/ 6408712 h 6408712"/>
                  <a:gd name="connsiteX15" fmla="*/ 0 w 5202247"/>
                  <a:gd name="connsiteY15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1746607 w 5202247"/>
                  <a:gd name="connsiteY14" fmla="*/ 42805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6324231"/>
                  <a:gd name="connsiteY0" fmla="*/ 6408712 h 6408712"/>
                  <a:gd name="connsiteX1" fmla="*/ 0 w 6324231"/>
                  <a:gd name="connsiteY1" fmla="*/ 2360311 h 6408712"/>
                  <a:gd name="connsiteX2" fmla="*/ 2360311 w 6324231"/>
                  <a:gd name="connsiteY2" fmla="*/ 0 h 6408712"/>
                  <a:gd name="connsiteX3" fmla="*/ 2360337 w 6324231"/>
                  <a:gd name="connsiteY3" fmla="*/ 0 h 6408712"/>
                  <a:gd name="connsiteX4" fmla="*/ 4720648 w 6324231"/>
                  <a:gd name="connsiteY4" fmla="*/ 2360311 h 6408712"/>
                  <a:gd name="connsiteX5" fmla="*/ 4720649 w 6324231"/>
                  <a:gd name="connsiteY5" fmla="*/ 3741487 h 6408712"/>
                  <a:gd name="connsiteX6" fmla="*/ 5202247 w 6324231"/>
                  <a:gd name="connsiteY6" fmla="*/ 3741487 h 6408712"/>
                  <a:gd name="connsiteX7" fmla="*/ 3901685 w 6324231"/>
                  <a:gd name="connsiteY7" fmla="*/ 5416195 h 6408712"/>
                  <a:gd name="connsiteX8" fmla="*/ 2601124 w 6324231"/>
                  <a:gd name="connsiteY8" fmla="*/ 3741487 h 6408712"/>
                  <a:gd name="connsiteX9" fmla="*/ 3082722 w 6324231"/>
                  <a:gd name="connsiteY9" fmla="*/ 3741487 h 6408712"/>
                  <a:gd name="connsiteX10" fmla="*/ 3082722 w 6324231"/>
                  <a:gd name="connsiteY10" fmla="*/ 2360311 h 6408712"/>
                  <a:gd name="connsiteX11" fmla="*/ 2360338 w 6324231"/>
                  <a:gd name="connsiteY11" fmla="*/ 1637927 h 6408712"/>
                  <a:gd name="connsiteX12" fmla="*/ 2398414 w 6324231"/>
                  <a:gd name="connsiteY12" fmla="*/ 1771277 h 6408712"/>
                  <a:gd name="connsiteX13" fmla="*/ 1828426 w 6324231"/>
                  <a:gd name="connsiteY13" fmla="*/ 2684161 h 6408712"/>
                  <a:gd name="connsiteX14" fmla="*/ 2870557 w 6324231"/>
                  <a:gd name="connsiteY14" fmla="*/ 3251820 h 6408712"/>
                  <a:gd name="connsiteX15" fmla="*/ 6324231 w 6324231"/>
                  <a:gd name="connsiteY15" fmla="*/ 3265462 h 6408712"/>
                  <a:gd name="connsiteX16" fmla="*/ 0 w 6324231"/>
                  <a:gd name="connsiteY16" fmla="*/ 6408712 h 6408712"/>
                  <a:gd name="connsiteX0" fmla="*/ 6229354 w 6324231"/>
                  <a:gd name="connsiteY0" fmla="*/ 4732312 h 5416195"/>
                  <a:gd name="connsiteX1" fmla="*/ 0 w 6324231"/>
                  <a:gd name="connsiteY1" fmla="*/ 2360311 h 5416195"/>
                  <a:gd name="connsiteX2" fmla="*/ 2360311 w 6324231"/>
                  <a:gd name="connsiteY2" fmla="*/ 0 h 5416195"/>
                  <a:gd name="connsiteX3" fmla="*/ 2360337 w 6324231"/>
                  <a:gd name="connsiteY3" fmla="*/ 0 h 5416195"/>
                  <a:gd name="connsiteX4" fmla="*/ 4720648 w 6324231"/>
                  <a:gd name="connsiteY4" fmla="*/ 2360311 h 5416195"/>
                  <a:gd name="connsiteX5" fmla="*/ 4720649 w 6324231"/>
                  <a:gd name="connsiteY5" fmla="*/ 3741487 h 5416195"/>
                  <a:gd name="connsiteX6" fmla="*/ 5202247 w 6324231"/>
                  <a:gd name="connsiteY6" fmla="*/ 3741487 h 5416195"/>
                  <a:gd name="connsiteX7" fmla="*/ 3901685 w 6324231"/>
                  <a:gd name="connsiteY7" fmla="*/ 5416195 h 5416195"/>
                  <a:gd name="connsiteX8" fmla="*/ 2601124 w 6324231"/>
                  <a:gd name="connsiteY8" fmla="*/ 3741487 h 5416195"/>
                  <a:gd name="connsiteX9" fmla="*/ 3082722 w 6324231"/>
                  <a:gd name="connsiteY9" fmla="*/ 3741487 h 5416195"/>
                  <a:gd name="connsiteX10" fmla="*/ 3082722 w 6324231"/>
                  <a:gd name="connsiteY10" fmla="*/ 2360311 h 5416195"/>
                  <a:gd name="connsiteX11" fmla="*/ 2360338 w 6324231"/>
                  <a:gd name="connsiteY11" fmla="*/ 1637927 h 5416195"/>
                  <a:gd name="connsiteX12" fmla="*/ 2398414 w 6324231"/>
                  <a:gd name="connsiteY12" fmla="*/ 1771277 h 5416195"/>
                  <a:gd name="connsiteX13" fmla="*/ 1828426 w 6324231"/>
                  <a:gd name="connsiteY13" fmla="*/ 2684161 h 5416195"/>
                  <a:gd name="connsiteX14" fmla="*/ 2870557 w 6324231"/>
                  <a:gd name="connsiteY14" fmla="*/ 3251820 h 5416195"/>
                  <a:gd name="connsiteX15" fmla="*/ 6324231 w 6324231"/>
                  <a:gd name="connsiteY15" fmla="*/ 3265462 h 5416195"/>
                  <a:gd name="connsiteX16" fmla="*/ 6229354 w 6324231"/>
                  <a:gd name="connsiteY16" fmla="*/ 4732312 h 5416195"/>
                  <a:gd name="connsiteX0" fmla="*/ 6229354 w 6324231"/>
                  <a:gd name="connsiteY0" fmla="*/ 4732312 h 5416195"/>
                  <a:gd name="connsiteX1" fmla="*/ 1575158 w 6324231"/>
                  <a:gd name="connsiteY1" fmla="*/ 2985120 h 5416195"/>
                  <a:gd name="connsiteX2" fmla="*/ 0 w 6324231"/>
                  <a:gd name="connsiteY2" fmla="*/ 2360311 h 5416195"/>
                  <a:gd name="connsiteX3" fmla="*/ 2360311 w 6324231"/>
                  <a:gd name="connsiteY3" fmla="*/ 0 h 5416195"/>
                  <a:gd name="connsiteX4" fmla="*/ 2360337 w 6324231"/>
                  <a:gd name="connsiteY4" fmla="*/ 0 h 5416195"/>
                  <a:gd name="connsiteX5" fmla="*/ 4720648 w 6324231"/>
                  <a:gd name="connsiteY5" fmla="*/ 2360311 h 5416195"/>
                  <a:gd name="connsiteX6" fmla="*/ 4720649 w 6324231"/>
                  <a:gd name="connsiteY6" fmla="*/ 3741487 h 5416195"/>
                  <a:gd name="connsiteX7" fmla="*/ 5202247 w 6324231"/>
                  <a:gd name="connsiteY7" fmla="*/ 3741487 h 5416195"/>
                  <a:gd name="connsiteX8" fmla="*/ 3901685 w 6324231"/>
                  <a:gd name="connsiteY8" fmla="*/ 5416195 h 5416195"/>
                  <a:gd name="connsiteX9" fmla="*/ 2601124 w 6324231"/>
                  <a:gd name="connsiteY9" fmla="*/ 3741487 h 5416195"/>
                  <a:gd name="connsiteX10" fmla="*/ 3082722 w 6324231"/>
                  <a:gd name="connsiteY10" fmla="*/ 3741487 h 5416195"/>
                  <a:gd name="connsiteX11" fmla="*/ 3082722 w 6324231"/>
                  <a:gd name="connsiteY11" fmla="*/ 2360311 h 5416195"/>
                  <a:gd name="connsiteX12" fmla="*/ 2360338 w 6324231"/>
                  <a:gd name="connsiteY12" fmla="*/ 1637927 h 5416195"/>
                  <a:gd name="connsiteX13" fmla="*/ 2398414 w 6324231"/>
                  <a:gd name="connsiteY13" fmla="*/ 177127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1022708 w 6324231"/>
                  <a:gd name="connsiteY1" fmla="*/ 4242420 h 5416195"/>
                  <a:gd name="connsiteX2" fmla="*/ 0 w 6324231"/>
                  <a:gd name="connsiteY2" fmla="*/ 2360311 h 5416195"/>
                  <a:gd name="connsiteX3" fmla="*/ 2360311 w 6324231"/>
                  <a:gd name="connsiteY3" fmla="*/ 0 h 5416195"/>
                  <a:gd name="connsiteX4" fmla="*/ 2360337 w 6324231"/>
                  <a:gd name="connsiteY4" fmla="*/ 0 h 5416195"/>
                  <a:gd name="connsiteX5" fmla="*/ 4720648 w 6324231"/>
                  <a:gd name="connsiteY5" fmla="*/ 2360311 h 5416195"/>
                  <a:gd name="connsiteX6" fmla="*/ 4720649 w 6324231"/>
                  <a:gd name="connsiteY6" fmla="*/ 3741487 h 5416195"/>
                  <a:gd name="connsiteX7" fmla="*/ 5202247 w 6324231"/>
                  <a:gd name="connsiteY7" fmla="*/ 3741487 h 5416195"/>
                  <a:gd name="connsiteX8" fmla="*/ 3901685 w 6324231"/>
                  <a:gd name="connsiteY8" fmla="*/ 5416195 h 5416195"/>
                  <a:gd name="connsiteX9" fmla="*/ 2601124 w 6324231"/>
                  <a:gd name="connsiteY9" fmla="*/ 3741487 h 5416195"/>
                  <a:gd name="connsiteX10" fmla="*/ 3082722 w 6324231"/>
                  <a:gd name="connsiteY10" fmla="*/ 3741487 h 5416195"/>
                  <a:gd name="connsiteX11" fmla="*/ 3082722 w 6324231"/>
                  <a:gd name="connsiteY11" fmla="*/ 2360311 h 5416195"/>
                  <a:gd name="connsiteX12" fmla="*/ 2360338 w 6324231"/>
                  <a:gd name="connsiteY12" fmla="*/ 1637927 h 5416195"/>
                  <a:gd name="connsiteX13" fmla="*/ 2398414 w 6324231"/>
                  <a:gd name="connsiteY13" fmla="*/ 177127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1022708 w 6324231"/>
                  <a:gd name="connsiteY1" fmla="*/ 4242420 h 5416195"/>
                  <a:gd name="connsiteX2" fmla="*/ 0 w 6324231"/>
                  <a:gd name="connsiteY2" fmla="*/ 2360311 h 5416195"/>
                  <a:gd name="connsiteX3" fmla="*/ 2360311 w 6324231"/>
                  <a:gd name="connsiteY3" fmla="*/ 0 h 5416195"/>
                  <a:gd name="connsiteX4" fmla="*/ 2360337 w 6324231"/>
                  <a:gd name="connsiteY4" fmla="*/ 0 h 5416195"/>
                  <a:gd name="connsiteX5" fmla="*/ 4720648 w 6324231"/>
                  <a:gd name="connsiteY5" fmla="*/ 2360311 h 5416195"/>
                  <a:gd name="connsiteX6" fmla="*/ 4720649 w 6324231"/>
                  <a:gd name="connsiteY6" fmla="*/ 3741487 h 5416195"/>
                  <a:gd name="connsiteX7" fmla="*/ 5202247 w 6324231"/>
                  <a:gd name="connsiteY7" fmla="*/ 3741487 h 5416195"/>
                  <a:gd name="connsiteX8" fmla="*/ 3901685 w 6324231"/>
                  <a:gd name="connsiteY8" fmla="*/ 5416195 h 5416195"/>
                  <a:gd name="connsiteX9" fmla="*/ 2601124 w 6324231"/>
                  <a:gd name="connsiteY9" fmla="*/ 3741487 h 5416195"/>
                  <a:gd name="connsiteX10" fmla="*/ 3082722 w 6324231"/>
                  <a:gd name="connsiteY10" fmla="*/ 3741487 h 5416195"/>
                  <a:gd name="connsiteX11" fmla="*/ 3082722 w 6324231"/>
                  <a:gd name="connsiteY11" fmla="*/ 2360311 h 5416195"/>
                  <a:gd name="connsiteX12" fmla="*/ 2360338 w 6324231"/>
                  <a:gd name="connsiteY12" fmla="*/ 1637927 h 5416195"/>
                  <a:gd name="connsiteX13" fmla="*/ 2398414 w 6324231"/>
                  <a:gd name="connsiteY13" fmla="*/ 177127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603858 w 6324231"/>
                  <a:gd name="connsiteY1" fmla="*/ 4394820 h 5416195"/>
                  <a:gd name="connsiteX2" fmla="*/ 1022708 w 6324231"/>
                  <a:gd name="connsiteY2" fmla="*/ 42424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1022708 w 6324231"/>
                  <a:gd name="connsiteY2" fmla="*/ 42424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1022708 w 6324231"/>
                  <a:gd name="connsiteY2" fmla="*/ 42424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46038 w 6324231"/>
                  <a:gd name="connsiteY13" fmla="*/ 173698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84138 w 6324231"/>
                  <a:gd name="connsiteY13" fmla="*/ 172936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84138 w 6324231"/>
                  <a:gd name="connsiteY13" fmla="*/ 172936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91758 w 6324231"/>
                  <a:gd name="connsiteY13" fmla="*/ 178270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91758 w 6324231"/>
                  <a:gd name="connsiteY13" fmla="*/ 178270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52214 w 6347091"/>
                  <a:gd name="connsiteY0" fmla="*/ 4732312 h 5416195"/>
                  <a:gd name="connsiteX1" fmla="*/ 2531468 w 6347091"/>
                  <a:gd name="connsiteY1" fmla="*/ 4775820 h 5416195"/>
                  <a:gd name="connsiteX2" fmla="*/ 874118 w 6347091"/>
                  <a:gd name="connsiteY2" fmla="*/ 4051920 h 5416195"/>
                  <a:gd name="connsiteX3" fmla="*/ 0 w 6347091"/>
                  <a:gd name="connsiteY3" fmla="*/ 2482231 h 5416195"/>
                  <a:gd name="connsiteX4" fmla="*/ 2383171 w 6347091"/>
                  <a:gd name="connsiteY4" fmla="*/ 0 h 5416195"/>
                  <a:gd name="connsiteX5" fmla="*/ 2383197 w 6347091"/>
                  <a:gd name="connsiteY5" fmla="*/ 0 h 5416195"/>
                  <a:gd name="connsiteX6" fmla="*/ 4743508 w 6347091"/>
                  <a:gd name="connsiteY6" fmla="*/ 2360311 h 5416195"/>
                  <a:gd name="connsiteX7" fmla="*/ 4743509 w 6347091"/>
                  <a:gd name="connsiteY7" fmla="*/ 3741487 h 5416195"/>
                  <a:gd name="connsiteX8" fmla="*/ 5225107 w 6347091"/>
                  <a:gd name="connsiteY8" fmla="*/ 3741487 h 5416195"/>
                  <a:gd name="connsiteX9" fmla="*/ 3924545 w 6347091"/>
                  <a:gd name="connsiteY9" fmla="*/ 5416195 h 5416195"/>
                  <a:gd name="connsiteX10" fmla="*/ 2623984 w 6347091"/>
                  <a:gd name="connsiteY10" fmla="*/ 3741487 h 5416195"/>
                  <a:gd name="connsiteX11" fmla="*/ 3105582 w 6347091"/>
                  <a:gd name="connsiteY11" fmla="*/ 3741487 h 5416195"/>
                  <a:gd name="connsiteX12" fmla="*/ 3105582 w 6347091"/>
                  <a:gd name="connsiteY12" fmla="*/ 2360311 h 5416195"/>
                  <a:gd name="connsiteX13" fmla="*/ 2314618 w 6347091"/>
                  <a:gd name="connsiteY13" fmla="*/ 1782707 h 5416195"/>
                  <a:gd name="connsiteX14" fmla="*/ 1782706 w 6347091"/>
                  <a:gd name="connsiteY14" fmla="*/ 2470801 h 5416195"/>
                  <a:gd name="connsiteX15" fmla="*/ 2893417 w 6347091"/>
                  <a:gd name="connsiteY15" fmla="*/ 3251820 h 5416195"/>
                  <a:gd name="connsiteX16" fmla="*/ 6347091 w 6347091"/>
                  <a:gd name="connsiteY16" fmla="*/ 3265462 h 5416195"/>
                  <a:gd name="connsiteX17" fmla="*/ 6252214 w 6347091"/>
                  <a:gd name="connsiteY17" fmla="*/ 4732312 h 5416195"/>
                  <a:gd name="connsiteX0" fmla="*/ 6122674 w 6217551"/>
                  <a:gd name="connsiteY0" fmla="*/ 4732312 h 5416195"/>
                  <a:gd name="connsiteX1" fmla="*/ 2401928 w 6217551"/>
                  <a:gd name="connsiteY1" fmla="*/ 4775820 h 5416195"/>
                  <a:gd name="connsiteX2" fmla="*/ 744578 w 6217551"/>
                  <a:gd name="connsiteY2" fmla="*/ 4051920 h 5416195"/>
                  <a:gd name="connsiteX3" fmla="*/ 0 w 6217551"/>
                  <a:gd name="connsiteY3" fmla="*/ 2581291 h 5416195"/>
                  <a:gd name="connsiteX4" fmla="*/ 2253631 w 6217551"/>
                  <a:gd name="connsiteY4" fmla="*/ 0 h 5416195"/>
                  <a:gd name="connsiteX5" fmla="*/ 2253657 w 6217551"/>
                  <a:gd name="connsiteY5" fmla="*/ 0 h 5416195"/>
                  <a:gd name="connsiteX6" fmla="*/ 4613968 w 6217551"/>
                  <a:gd name="connsiteY6" fmla="*/ 2360311 h 5416195"/>
                  <a:gd name="connsiteX7" fmla="*/ 4613969 w 6217551"/>
                  <a:gd name="connsiteY7" fmla="*/ 3741487 h 5416195"/>
                  <a:gd name="connsiteX8" fmla="*/ 5095567 w 6217551"/>
                  <a:gd name="connsiteY8" fmla="*/ 3741487 h 5416195"/>
                  <a:gd name="connsiteX9" fmla="*/ 3795005 w 6217551"/>
                  <a:gd name="connsiteY9" fmla="*/ 5416195 h 5416195"/>
                  <a:gd name="connsiteX10" fmla="*/ 2494444 w 6217551"/>
                  <a:gd name="connsiteY10" fmla="*/ 3741487 h 5416195"/>
                  <a:gd name="connsiteX11" fmla="*/ 2976042 w 6217551"/>
                  <a:gd name="connsiteY11" fmla="*/ 3741487 h 5416195"/>
                  <a:gd name="connsiteX12" fmla="*/ 2976042 w 6217551"/>
                  <a:gd name="connsiteY12" fmla="*/ 2360311 h 5416195"/>
                  <a:gd name="connsiteX13" fmla="*/ 2185078 w 6217551"/>
                  <a:gd name="connsiteY13" fmla="*/ 1782707 h 5416195"/>
                  <a:gd name="connsiteX14" fmla="*/ 1653166 w 6217551"/>
                  <a:gd name="connsiteY14" fmla="*/ 2470801 h 5416195"/>
                  <a:gd name="connsiteX15" fmla="*/ 2763877 w 6217551"/>
                  <a:gd name="connsiteY15" fmla="*/ 3251820 h 5416195"/>
                  <a:gd name="connsiteX16" fmla="*/ 6217551 w 6217551"/>
                  <a:gd name="connsiteY16" fmla="*/ 3265462 h 5416195"/>
                  <a:gd name="connsiteX17" fmla="*/ 6122674 w 6217551"/>
                  <a:gd name="connsiteY17" fmla="*/ 4732312 h 5416195"/>
                  <a:gd name="connsiteX0" fmla="*/ 6122674 w 6217551"/>
                  <a:gd name="connsiteY0" fmla="*/ 4732312 h 5416195"/>
                  <a:gd name="connsiteX1" fmla="*/ 2401928 w 6217551"/>
                  <a:gd name="connsiteY1" fmla="*/ 4775820 h 5416195"/>
                  <a:gd name="connsiteX2" fmla="*/ 660758 w 6217551"/>
                  <a:gd name="connsiteY2" fmla="*/ 4029060 h 5416195"/>
                  <a:gd name="connsiteX3" fmla="*/ 0 w 6217551"/>
                  <a:gd name="connsiteY3" fmla="*/ 2581291 h 5416195"/>
                  <a:gd name="connsiteX4" fmla="*/ 2253631 w 6217551"/>
                  <a:gd name="connsiteY4" fmla="*/ 0 h 5416195"/>
                  <a:gd name="connsiteX5" fmla="*/ 2253657 w 6217551"/>
                  <a:gd name="connsiteY5" fmla="*/ 0 h 5416195"/>
                  <a:gd name="connsiteX6" fmla="*/ 4613968 w 6217551"/>
                  <a:gd name="connsiteY6" fmla="*/ 2360311 h 5416195"/>
                  <a:gd name="connsiteX7" fmla="*/ 4613969 w 6217551"/>
                  <a:gd name="connsiteY7" fmla="*/ 3741487 h 5416195"/>
                  <a:gd name="connsiteX8" fmla="*/ 5095567 w 6217551"/>
                  <a:gd name="connsiteY8" fmla="*/ 3741487 h 5416195"/>
                  <a:gd name="connsiteX9" fmla="*/ 3795005 w 6217551"/>
                  <a:gd name="connsiteY9" fmla="*/ 5416195 h 5416195"/>
                  <a:gd name="connsiteX10" fmla="*/ 2494444 w 6217551"/>
                  <a:gd name="connsiteY10" fmla="*/ 3741487 h 5416195"/>
                  <a:gd name="connsiteX11" fmla="*/ 2976042 w 6217551"/>
                  <a:gd name="connsiteY11" fmla="*/ 3741487 h 5416195"/>
                  <a:gd name="connsiteX12" fmla="*/ 2976042 w 6217551"/>
                  <a:gd name="connsiteY12" fmla="*/ 2360311 h 5416195"/>
                  <a:gd name="connsiteX13" fmla="*/ 2185078 w 6217551"/>
                  <a:gd name="connsiteY13" fmla="*/ 1782707 h 5416195"/>
                  <a:gd name="connsiteX14" fmla="*/ 1653166 w 6217551"/>
                  <a:gd name="connsiteY14" fmla="*/ 2470801 h 5416195"/>
                  <a:gd name="connsiteX15" fmla="*/ 2763877 w 6217551"/>
                  <a:gd name="connsiteY15" fmla="*/ 3251820 h 5416195"/>
                  <a:gd name="connsiteX16" fmla="*/ 6217551 w 6217551"/>
                  <a:gd name="connsiteY16" fmla="*/ 3265462 h 5416195"/>
                  <a:gd name="connsiteX17" fmla="*/ 6122674 w 6217551"/>
                  <a:gd name="connsiteY17" fmla="*/ 4732312 h 5416195"/>
                  <a:gd name="connsiteX0" fmla="*/ 6122674 w 6217551"/>
                  <a:gd name="connsiteY0" fmla="*/ 4732312 h 5416195"/>
                  <a:gd name="connsiteX1" fmla="*/ 2379068 w 6217551"/>
                  <a:gd name="connsiteY1" fmla="*/ 4730100 h 5416195"/>
                  <a:gd name="connsiteX2" fmla="*/ 660758 w 6217551"/>
                  <a:gd name="connsiteY2" fmla="*/ 4029060 h 5416195"/>
                  <a:gd name="connsiteX3" fmla="*/ 0 w 6217551"/>
                  <a:gd name="connsiteY3" fmla="*/ 2581291 h 5416195"/>
                  <a:gd name="connsiteX4" fmla="*/ 2253631 w 6217551"/>
                  <a:gd name="connsiteY4" fmla="*/ 0 h 5416195"/>
                  <a:gd name="connsiteX5" fmla="*/ 2253657 w 6217551"/>
                  <a:gd name="connsiteY5" fmla="*/ 0 h 5416195"/>
                  <a:gd name="connsiteX6" fmla="*/ 4613968 w 6217551"/>
                  <a:gd name="connsiteY6" fmla="*/ 2360311 h 5416195"/>
                  <a:gd name="connsiteX7" fmla="*/ 4613969 w 6217551"/>
                  <a:gd name="connsiteY7" fmla="*/ 3741487 h 5416195"/>
                  <a:gd name="connsiteX8" fmla="*/ 5095567 w 6217551"/>
                  <a:gd name="connsiteY8" fmla="*/ 3741487 h 5416195"/>
                  <a:gd name="connsiteX9" fmla="*/ 3795005 w 6217551"/>
                  <a:gd name="connsiteY9" fmla="*/ 5416195 h 5416195"/>
                  <a:gd name="connsiteX10" fmla="*/ 2494444 w 6217551"/>
                  <a:gd name="connsiteY10" fmla="*/ 3741487 h 5416195"/>
                  <a:gd name="connsiteX11" fmla="*/ 2976042 w 6217551"/>
                  <a:gd name="connsiteY11" fmla="*/ 3741487 h 5416195"/>
                  <a:gd name="connsiteX12" fmla="*/ 2976042 w 6217551"/>
                  <a:gd name="connsiteY12" fmla="*/ 2360311 h 5416195"/>
                  <a:gd name="connsiteX13" fmla="*/ 2185078 w 6217551"/>
                  <a:gd name="connsiteY13" fmla="*/ 1782707 h 5416195"/>
                  <a:gd name="connsiteX14" fmla="*/ 1653166 w 6217551"/>
                  <a:gd name="connsiteY14" fmla="*/ 2470801 h 5416195"/>
                  <a:gd name="connsiteX15" fmla="*/ 2763877 w 6217551"/>
                  <a:gd name="connsiteY15" fmla="*/ 3251820 h 5416195"/>
                  <a:gd name="connsiteX16" fmla="*/ 6217551 w 6217551"/>
                  <a:gd name="connsiteY16" fmla="*/ 3265462 h 5416195"/>
                  <a:gd name="connsiteX17" fmla="*/ 6122674 w 6217551"/>
                  <a:gd name="connsiteY17" fmla="*/ 4732312 h 5416195"/>
                  <a:gd name="connsiteX0" fmla="*/ 6122674 w 6122674"/>
                  <a:gd name="connsiteY0" fmla="*/ 4732312 h 5416195"/>
                  <a:gd name="connsiteX1" fmla="*/ 2379068 w 6122674"/>
                  <a:gd name="connsiteY1" fmla="*/ 4730100 h 5416195"/>
                  <a:gd name="connsiteX2" fmla="*/ 660758 w 6122674"/>
                  <a:gd name="connsiteY2" fmla="*/ 4029060 h 5416195"/>
                  <a:gd name="connsiteX3" fmla="*/ 0 w 6122674"/>
                  <a:gd name="connsiteY3" fmla="*/ 2581291 h 5416195"/>
                  <a:gd name="connsiteX4" fmla="*/ 2253631 w 6122674"/>
                  <a:gd name="connsiteY4" fmla="*/ 0 h 5416195"/>
                  <a:gd name="connsiteX5" fmla="*/ 2253657 w 6122674"/>
                  <a:gd name="connsiteY5" fmla="*/ 0 h 5416195"/>
                  <a:gd name="connsiteX6" fmla="*/ 4613968 w 6122674"/>
                  <a:gd name="connsiteY6" fmla="*/ 2360311 h 5416195"/>
                  <a:gd name="connsiteX7" fmla="*/ 4613969 w 6122674"/>
                  <a:gd name="connsiteY7" fmla="*/ 3741487 h 5416195"/>
                  <a:gd name="connsiteX8" fmla="*/ 5095567 w 6122674"/>
                  <a:gd name="connsiteY8" fmla="*/ 3741487 h 5416195"/>
                  <a:gd name="connsiteX9" fmla="*/ 3795005 w 6122674"/>
                  <a:gd name="connsiteY9" fmla="*/ 5416195 h 5416195"/>
                  <a:gd name="connsiteX10" fmla="*/ 2494444 w 6122674"/>
                  <a:gd name="connsiteY10" fmla="*/ 3741487 h 5416195"/>
                  <a:gd name="connsiteX11" fmla="*/ 2976042 w 6122674"/>
                  <a:gd name="connsiteY11" fmla="*/ 3741487 h 5416195"/>
                  <a:gd name="connsiteX12" fmla="*/ 2976042 w 6122674"/>
                  <a:gd name="connsiteY12" fmla="*/ 2360311 h 5416195"/>
                  <a:gd name="connsiteX13" fmla="*/ 2185078 w 6122674"/>
                  <a:gd name="connsiteY13" fmla="*/ 1782707 h 5416195"/>
                  <a:gd name="connsiteX14" fmla="*/ 1653166 w 6122674"/>
                  <a:gd name="connsiteY14" fmla="*/ 2470801 h 5416195"/>
                  <a:gd name="connsiteX15" fmla="*/ 2763877 w 6122674"/>
                  <a:gd name="connsiteY15" fmla="*/ 3251820 h 5416195"/>
                  <a:gd name="connsiteX16" fmla="*/ 6110871 w 6122674"/>
                  <a:gd name="connsiteY16" fmla="*/ 3265462 h 5416195"/>
                  <a:gd name="connsiteX17" fmla="*/ 6122674 w 6122674"/>
                  <a:gd name="connsiteY17" fmla="*/ 4732312 h 5416195"/>
                  <a:gd name="connsiteX0" fmla="*/ 6122674 w 6134275"/>
                  <a:gd name="connsiteY0" fmla="*/ 4732312 h 5416195"/>
                  <a:gd name="connsiteX1" fmla="*/ 2379068 w 6134275"/>
                  <a:gd name="connsiteY1" fmla="*/ 4730100 h 5416195"/>
                  <a:gd name="connsiteX2" fmla="*/ 660758 w 6134275"/>
                  <a:gd name="connsiteY2" fmla="*/ 4029060 h 5416195"/>
                  <a:gd name="connsiteX3" fmla="*/ 0 w 6134275"/>
                  <a:gd name="connsiteY3" fmla="*/ 2581291 h 5416195"/>
                  <a:gd name="connsiteX4" fmla="*/ 2253631 w 6134275"/>
                  <a:gd name="connsiteY4" fmla="*/ 0 h 5416195"/>
                  <a:gd name="connsiteX5" fmla="*/ 2253657 w 6134275"/>
                  <a:gd name="connsiteY5" fmla="*/ 0 h 5416195"/>
                  <a:gd name="connsiteX6" fmla="*/ 4613968 w 6134275"/>
                  <a:gd name="connsiteY6" fmla="*/ 2360311 h 5416195"/>
                  <a:gd name="connsiteX7" fmla="*/ 4613969 w 6134275"/>
                  <a:gd name="connsiteY7" fmla="*/ 3741487 h 5416195"/>
                  <a:gd name="connsiteX8" fmla="*/ 5095567 w 6134275"/>
                  <a:gd name="connsiteY8" fmla="*/ 3741487 h 5416195"/>
                  <a:gd name="connsiteX9" fmla="*/ 3795005 w 6134275"/>
                  <a:gd name="connsiteY9" fmla="*/ 5416195 h 5416195"/>
                  <a:gd name="connsiteX10" fmla="*/ 2494444 w 6134275"/>
                  <a:gd name="connsiteY10" fmla="*/ 3741487 h 5416195"/>
                  <a:gd name="connsiteX11" fmla="*/ 2976042 w 6134275"/>
                  <a:gd name="connsiteY11" fmla="*/ 3741487 h 5416195"/>
                  <a:gd name="connsiteX12" fmla="*/ 2976042 w 6134275"/>
                  <a:gd name="connsiteY12" fmla="*/ 2360311 h 5416195"/>
                  <a:gd name="connsiteX13" fmla="*/ 2185078 w 6134275"/>
                  <a:gd name="connsiteY13" fmla="*/ 1782707 h 5416195"/>
                  <a:gd name="connsiteX14" fmla="*/ 1653166 w 6134275"/>
                  <a:gd name="connsiteY14" fmla="*/ 2470801 h 5416195"/>
                  <a:gd name="connsiteX15" fmla="*/ 2763877 w 6134275"/>
                  <a:gd name="connsiteY15" fmla="*/ 3251820 h 5416195"/>
                  <a:gd name="connsiteX16" fmla="*/ 6133734 w 6134275"/>
                  <a:gd name="connsiteY16" fmla="*/ 3265462 h 5416195"/>
                  <a:gd name="connsiteX17" fmla="*/ 6122674 w 6134275"/>
                  <a:gd name="connsiteY17" fmla="*/ 4732312 h 5416195"/>
                  <a:gd name="connsiteX0" fmla="*/ 6122674 w 6122674"/>
                  <a:gd name="connsiteY0" fmla="*/ 4732312 h 5416195"/>
                  <a:gd name="connsiteX1" fmla="*/ 2379068 w 6122674"/>
                  <a:gd name="connsiteY1" fmla="*/ 4730100 h 5416195"/>
                  <a:gd name="connsiteX2" fmla="*/ 660758 w 6122674"/>
                  <a:gd name="connsiteY2" fmla="*/ 4029060 h 5416195"/>
                  <a:gd name="connsiteX3" fmla="*/ 0 w 6122674"/>
                  <a:gd name="connsiteY3" fmla="*/ 2581291 h 5416195"/>
                  <a:gd name="connsiteX4" fmla="*/ 2253631 w 6122674"/>
                  <a:gd name="connsiteY4" fmla="*/ 0 h 5416195"/>
                  <a:gd name="connsiteX5" fmla="*/ 2253657 w 6122674"/>
                  <a:gd name="connsiteY5" fmla="*/ 0 h 5416195"/>
                  <a:gd name="connsiteX6" fmla="*/ 4613968 w 6122674"/>
                  <a:gd name="connsiteY6" fmla="*/ 2360311 h 5416195"/>
                  <a:gd name="connsiteX7" fmla="*/ 4613969 w 6122674"/>
                  <a:gd name="connsiteY7" fmla="*/ 3741487 h 5416195"/>
                  <a:gd name="connsiteX8" fmla="*/ 5095567 w 6122674"/>
                  <a:gd name="connsiteY8" fmla="*/ 3741487 h 5416195"/>
                  <a:gd name="connsiteX9" fmla="*/ 3795005 w 6122674"/>
                  <a:gd name="connsiteY9" fmla="*/ 5416195 h 5416195"/>
                  <a:gd name="connsiteX10" fmla="*/ 2494444 w 6122674"/>
                  <a:gd name="connsiteY10" fmla="*/ 3741487 h 5416195"/>
                  <a:gd name="connsiteX11" fmla="*/ 2976042 w 6122674"/>
                  <a:gd name="connsiteY11" fmla="*/ 3741487 h 5416195"/>
                  <a:gd name="connsiteX12" fmla="*/ 2976042 w 6122674"/>
                  <a:gd name="connsiteY12" fmla="*/ 2360311 h 5416195"/>
                  <a:gd name="connsiteX13" fmla="*/ 2185078 w 6122674"/>
                  <a:gd name="connsiteY13" fmla="*/ 1782707 h 5416195"/>
                  <a:gd name="connsiteX14" fmla="*/ 1653166 w 6122674"/>
                  <a:gd name="connsiteY14" fmla="*/ 2470801 h 5416195"/>
                  <a:gd name="connsiteX15" fmla="*/ 2763877 w 6122674"/>
                  <a:gd name="connsiteY15" fmla="*/ 3251820 h 5416195"/>
                  <a:gd name="connsiteX16" fmla="*/ 6103254 w 6122674"/>
                  <a:gd name="connsiteY16" fmla="*/ 3265462 h 5416195"/>
                  <a:gd name="connsiteX17" fmla="*/ 6122674 w 6122674"/>
                  <a:gd name="connsiteY17" fmla="*/ 4732312 h 5416195"/>
                  <a:gd name="connsiteX0" fmla="*/ 6110771 w 6110771"/>
                  <a:gd name="connsiteY0" fmla="*/ 4732312 h 5416195"/>
                  <a:gd name="connsiteX1" fmla="*/ 2379068 w 6110771"/>
                  <a:gd name="connsiteY1" fmla="*/ 4730100 h 5416195"/>
                  <a:gd name="connsiteX2" fmla="*/ 660758 w 6110771"/>
                  <a:gd name="connsiteY2" fmla="*/ 4029060 h 5416195"/>
                  <a:gd name="connsiteX3" fmla="*/ 0 w 6110771"/>
                  <a:gd name="connsiteY3" fmla="*/ 2581291 h 5416195"/>
                  <a:gd name="connsiteX4" fmla="*/ 2253631 w 6110771"/>
                  <a:gd name="connsiteY4" fmla="*/ 0 h 5416195"/>
                  <a:gd name="connsiteX5" fmla="*/ 2253657 w 6110771"/>
                  <a:gd name="connsiteY5" fmla="*/ 0 h 5416195"/>
                  <a:gd name="connsiteX6" fmla="*/ 4613968 w 6110771"/>
                  <a:gd name="connsiteY6" fmla="*/ 2360311 h 5416195"/>
                  <a:gd name="connsiteX7" fmla="*/ 4613969 w 6110771"/>
                  <a:gd name="connsiteY7" fmla="*/ 3741487 h 5416195"/>
                  <a:gd name="connsiteX8" fmla="*/ 5095567 w 6110771"/>
                  <a:gd name="connsiteY8" fmla="*/ 3741487 h 5416195"/>
                  <a:gd name="connsiteX9" fmla="*/ 3795005 w 6110771"/>
                  <a:gd name="connsiteY9" fmla="*/ 5416195 h 5416195"/>
                  <a:gd name="connsiteX10" fmla="*/ 2494444 w 6110771"/>
                  <a:gd name="connsiteY10" fmla="*/ 3741487 h 5416195"/>
                  <a:gd name="connsiteX11" fmla="*/ 2976042 w 6110771"/>
                  <a:gd name="connsiteY11" fmla="*/ 3741487 h 5416195"/>
                  <a:gd name="connsiteX12" fmla="*/ 2976042 w 6110771"/>
                  <a:gd name="connsiteY12" fmla="*/ 2360311 h 5416195"/>
                  <a:gd name="connsiteX13" fmla="*/ 2185078 w 6110771"/>
                  <a:gd name="connsiteY13" fmla="*/ 1782707 h 5416195"/>
                  <a:gd name="connsiteX14" fmla="*/ 1653166 w 6110771"/>
                  <a:gd name="connsiteY14" fmla="*/ 2470801 h 5416195"/>
                  <a:gd name="connsiteX15" fmla="*/ 2763877 w 6110771"/>
                  <a:gd name="connsiteY15" fmla="*/ 3251820 h 5416195"/>
                  <a:gd name="connsiteX16" fmla="*/ 6103254 w 6110771"/>
                  <a:gd name="connsiteY16" fmla="*/ 3265462 h 5416195"/>
                  <a:gd name="connsiteX17" fmla="*/ 6110771 w 6110771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60758 w 6104434"/>
                  <a:gd name="connsiteY2" fmla="*/ 4029060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1820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60758 w 6104434"/>
                  <a:gd name="connsiteY2" fmla="*/ 4029060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60758 w 6104434"/>
                  <a:gd name="connsiteY2" fmla="*/ 4029060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70283 w 6104434"/>
                  <a:gd name="connsiteY2" fmla="*/ 4024297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70283 w 6104434"/>
                  <a:gd name="connsiteY2" fmla="*/ 4024297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70283 w 6104434"/>
                  <a:gd name="connsiteY2" fmla="*/ 4024297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70283 w 6104434"/>
                  <a:gd name="connsiteY2" fmla="*/ 4024297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5590 w 6106397"/>
                  <a:gd name="connsiteY0" fmla="*/ 4732312 h 5416195"/>
                  <a:gd name="connsiteX1" fmla="*/ 2381031 w 6106397"/>
                  <a:gd name="connsiteY1" fmla="*/ 4730100 h 5416195"/>
                  <a:gd name="connsiteX2" fmla="*/ 672246 w 6106397"/>
                  <a:gd name="connsiteY2" fmla="*/ 4024297 h 5416195"/>
                  <a:gd name="connsiteX3" fmla="*/ 1963 w 6106397"/>
                  <a:gd name="connsiteY3" fmla="*/ 2581291 h 5416195"/>
                  <a:gd name="connsiteX4" fmla="*/ 2255594 w 6106397"/>
                  <a:gd name="connsiteY4" fmla="*/ 0 h 5416195"/>
                  <a:gd name="connsiteX5" fmla="*/ 2255620 w 6106397"/>
                  <a:gd name="connsiteY5" fmla="*/ 0 h 5416195"/>
                  <a:gd name="connsiteX6" fmla="*/ 4615931 w 6106397"/>
                  <a:gd name="connsiteY6" fmla="*/ 2360311 h 5416195"/>
                  <a:gd name="connsiteX7" fmla="*/ 4615932 w 6106397"/>
                  <a:gd name="connsiteY7" fmla="*/ 3741487 h 5416195"/>
                  <a:gd name="connsiteX8" fmla="*/ 5097530 w 6106397"/>
                  <a:gd name="connsiteY8" fmla="*/ 3741487 h 5416195"/>
                  <a:gd name="connsiteX9" fmla="*/ 3796968 w 6106397"/>
                  <a:gd name="connsiteY9" fmla="*/ 5416195 h 5416195"/>
                  <a:gd name="connsiteX10" fmla="*/ 2496407 w 6106397"/>
                  <a:gd name="connsiteY10" fmla="*/ 3741487 h 5416195"/>
                  <a:gd name="connsiteX11" fmla="*/ 2978005 w 6106397"/>
                  <a:gd name="connsiteY11" fmla="*/ 3741487 h 5416195"/>
                  <a:gd name="connsiteX12" fmla="*/ 2978005 w 6106397"/>
                  <a:gd name="connsiteY12" fmla="*/ 2360311 h 5416195"/>
                  <a:gd name="connsiteX13" fmla="*/ 2187041 w 6106397"/>
                  <a:gd name="connsiteY13" fmla="*/ 1782707 h 5416195"/>
                  <a:gd name="connsiteX14" fmla="*/ 1655129 w 6106397"/>
                  <a:gd name="connsiteY14" fmla="*/ 2470801 h 5416195"/>
                  <a:gd name="connsiteX15" fmla="*/ 2765840 w 6106397"/>
                  <a:gd name="connsiteY15" fmla="*/ 3256583 h 5416195"/>
                  <a:gd name="connsiteX16" fmla="*/ 6105217 w 6106397"/>
                  <a:gd name="connsiteY16" fmla="*/ 3265462 h 5416195"/>
                  <a:gd name="connsiteX17" fmla="*/ 6105590 w 6106397"/>
                  <a:gd name="connsiteY17" fmla="*/ 4732312 h 5416195"/>
                  <a:gd name="connsiteX0" fmla="*/ 6105590 w 6106397"/>
                  <a:gd name="connsiteY0" fmla="*/ 4732312 h 5416195"/>
                  <a:gd name="connsiteX1" fmla="*/ 2381031 w 6106397"/>
                  <a:gd name="connsiteY1" fmla="*/ 4730100 h 5416195"/>
                  <a:gd name="connsiteX2" fmla="*/ 672246 w 6106397"/>
                  <a:gd name="connsiteY2" fmla="*/ 4024297 h 5416195"/>
                  <a:gd name="connsiteX3" fmla="*/ 1963 w 6106397"/>
                  <a:gd name="connsiteY3" fmla="*/ 2581291 h 5416195"/>
                  <a:gd name="connsiteX4" fmla="*/ 2255594 w 6106397"/>
                  <a:gd name="connsiteY4" fmla="*/ 0 h 5416195"/>
                  <a:gd name="connsiteX5" fmla="*/ 2255620 w 6106397"/>
                  <a:gd name="connsiteY5" fmla="*/ 0 h 5416195"/>
                  <a:gd name="connsiteX6" fmla="*/ 4615931 w 6106397"/>
                  <a:gd name="connsiteY6" fmla="*/ 2360311 h 5416195"/>
                  <a:gd name="connsiteX7" fmla="*/ 4615932 w 6106397"/>
                  <a:gd name="connsiteY7" fmla="*/ 3741487 h 5416195"/>
                  <a:gd name="connsiteX8" fmla="*/ 5097530 w 6106397"/>
                  <a:gd name="connsiteY8" fmla="*/ 3741487 h 5416195"/>
                  <a:gd name="connsiteX9" fmla="*/ 3796968 w 6106397"/>
                  <a:gd name="connsiteY9" fmla="*/ 5416195 h 5416195"/>
                  <a:gd name="connsiteX10" fmla="*/ 2496407 w 6106397"/>
                  <a:gd name="connsiteY10" fmla="*/ 3741487 h 5416195"/>
                  <a:gd name="connsiteX11" fmla="*/ 2978005 w 6106397"/>
                  <a:gd name="connsiteY11" fmla="*/ 3741487 h 5416195"/>
                  <a:gd name="connsiteX12" fmla="*/ 2978005 w 6106397"/>
                  <a:gd name="connsiteY12" fmla="*/ 2360311 h 5416195"/>
                  <a:gd name="connsiteX13" fmla="*/ 2268004 w 6106397"/>
                  <a:gd name="connsiteY13" fmla="*/ 1782707 h 5416195"/>
                  <a:gd name="connsiteX14" fmla="*/ 1655129 w 6106397"/>
                  <a:gd name="connsiteY14" fmla="*/ 2470801 h 5416195"/>
                  <a:gd name="connsiteX15" fmla="*/ 2765840 w 6106397"/>
                  <a:gd name="connsiteY15" fmla="*/ 3256583 h 5416195"/>
                  <a:gd name="connsiteX16" fmla="*/ 6105217 w 6106397"/>
                  <a:gd name="connsiteY16" fmla="*/ 3265462 h 5416195"/>
                  <a:gd name="connsiteX17" fmla="*/ 6105590 w 6106397"/>
                  <a:gd name="connsiteY17" fmla="*/ 4732312 h 5416195"/>
                  <a:gd name="connsiteX0" fmla="*/ 6105634 w 6106441"/>
                  <a:gd name="connsiteY0" fmla="*/ 4733598 h 5417481"/>
                  <a:gd name="connsiteX1" fmla="*/ 2381075 w 6106441"/>
                  <a:gd name="connsiteY1" fmla="*/ 4731386 h 5417481"/>
                  <a:gd name="connsiteX2" fmla="*/ 672290 w 6106441"/>
                  <a:gd name="connsiteY2" fmla="*/ 4025583 h 5417481"/>
                  <a:gd name="connsiteX3" fmla="*/ 2007 w 6106441"/>
                  <a:gd name="connsiteY3" fmla="*/ 2582577 h 5417481"/>
                  <a:gd name="connsiteX4" fmla="*/ 2255638 w 6106441"/>
                  <a:gd name="connsiteY4" fmla="*/ 1286 h 5417481"/>
                  <a:gd name="connsiteX5" fmla="*/ 2255664 w 6106441"/>
                  <a:gd name="connsiteY5" fmla="*/ 1286 h 5417481"/>
                  <a:gd name="connsiteX6" fmla="*/ 4615975 w 6106441"/>
                  <a:gd name="connsiteY6" fmla="*/ 2361597 h 5417481"/>
                  <a:gd name="connsiteX7" fmla="*/ 4615976 w 6106441"/>
                  <a:gd name="connsiteY7" fmla="*/ 3742773 h 5417481"/>
                  <a:gd name="connsiteX8" fmla="*/ 5097574 w 6106441"/>
                  <a:gd name="connsiteY8" fmla="*/ 3742773 h 5417481"/>
                  <a:gd name="connsiteX9" fmla="*/ 3797012 w 6106441"/>
                  <a:gd name="connsiteY9" fmla="*/ 5417481 h 5417481"/>
                  <a:gd name="connsiteX10" fmla="*/ 2496451 w 6106441"/>
                  <a:gd name="connsiteY10" fmla="*/ 3742773 h 5417481"/>
                  <a:gd name="connsiteX11" fmla="*/ 2978049 w 6106441"/>
                  <a:gd name="connsiteY11" fmla="*/ 3742773 h 5417481"/>
                  <a:gd name="connsiteX12" fmla="*/ 2978049 w 6106441"/>
                  <a:gd name="connsiteY12" fmla="*/ 2361597 h 5417481"/>
                  <a:gd name="connsiteX13" fmla="*/ 2268048 w 6106441"/>
                  <a:gd name="connsiteY13" fmla="*/ 1783993 h 5417481"/>
                  <a:gd name="connsiteX14" fmla="*/ 1655173 w 6106441"/>
                  <a:gd name="connsiteY14" fmla="*/ 2472087 h 5417481"/>
                  <a:gd name="connsiteX15" fmla="*/ 2765884 w 6106441"/>
                  <a:gd name="connsiteY15" fmla="*/ 3257869 h 5417481"/>
                  <a:gd name="connsiteX16" fmla="*/ 6105261 w 6106441"/>
                  <a:gd name="connsiteY16" fmla="*/ 3266748 h 5417481"/>
                  <a:gd name="connsiteX17" fmla="*/ 6105634 w 6106441"/>
                  <a:gd name="connsiteY17" fmla="*/ 4733598 h 5417481"/>
                  <a:gd name="connsiteX0" fmla="*/ 6105591 w 6106398"/>
                  <a:gd name="connsiteY0" fmla="*/ 4732326 h 5416209"/>
                  <a:gd name="connsiteX1" fmla="*/ 2381032 w 6106398"/>
                  <a:gd name="connsiteY1" fmla="*/ 4730114 h 5416209"/>
                  <a:gd name="connsiteX2" fmla="*/ 672247 w 6106398"/>
                  <a:gd name="connsiteY2" fmla="*/ 4024311 h 5416209"/>
                  <a:gd name="connsiteX3" fmla="*/ 1964 w 6106398"/>
                  <a:gd name="connsiteY3" fmla="*/ 2581305 h 5416209"/>
                  <a:gd name="connsiteX4" fmla="*/ 2255595 w 6106398"/>
                  <a:gd name="connsiteY4" fmla="*/ 14 h 5416209"/>
                  <a:gd name="connsiteX5" fmla="*/ 2255621 w 6106398"/>
                  <a:gd name="connsiteY5" fmla="*/ 14 h 5416209"/>
                  <a:gd name="connsiteX6" fmla="*/ 4615932 w 6106398"/>
                  <a:gd name="connsiteY6" fmla="*/ 2360325 h 5416209"/>
                  <a:gd name="connsiteX7" fmla="*/ 4615933 w 6106398"/>
                  <a:gd name="connsiteY7" fmla="*/ 3741501 h 5416209"/>
                  <a:gd name="connsiteX8" fmla="*/ 5097531 w 6106398"/>
                  <a:gd name="connsiteY8" fmla="*/ 3741501 h 5416209"/>
                  <a:gd name="connsiteX9" fmla="*/ 3796969 w 6106398"/>
                  <a:gd name="connsiteY9" fmla="*/ 5416209 h 5416209"/>
                  <a:gd name="connsiteX10" fmla="*/ 2496408 w 6106398"/>
                  <a:gd name="connsiteY10" fmla="*/ 3741501 h 5416209"/>
                  <a:gd name="connsiteX11" fmla="*/ 2978006 w 6106398"/>
                  <a:gd name="connsiteY11" fmla="*/ 3741501 h 5416209"/>
                  <a:gd name="connsiteX12" fmla="*/ 2978006 w 6106398"/>
                  <a:gd name="connsiteY12" fmla="*/ 2360325 h 5416209"/>
                  <a:gd name="connsiteX13" fmla="*/ 2268005 w 6106398"/>
                  <a:gd name="connsiteY13" fmla="*/ 1782721 h 5416209"/>
                  <a:gd name="connsiteX14" fmla="*/ 1655130 w 6106398"/>
                  <a:gd name="connsiteY14" fmla="*/ 2470815 h 5416209"/>
                  <a:gd name="connsiteX15" fmla="*/ 2765841 w 6106398"/>
                  <a:gd name="connsiteY15" fmla="*/ 3256597 h 5416209"/>
                  <a:gd name="connsiteX16" fmla="*/ 6105218 w 6106398"/>
                  <a:gd name="connsiteY16" fmla="*/ 3265476 h 5416209"/>
                  <a:gd name="connsiteX17" fmla="*/ 6105591 w 6106398"/>
                  <a:gd name="connsiteY17" fmla="*/ 4732326 h 5416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6106398" h="5416209">
                    <a:moveTo>
                      <a:pt x="6105591" y="4732326"/>
                    </a:moveTo>
                    <a:lnTo>
                      <a:pt x="2381032" y="4730114"/>
                    </a:lnTo>
                    <a:cubicBezTo>
                      <a:pt x="1628557" y="4697570"/>
                      <a:pt x="1060390" y="4366417"/>
                      <a:pt x="672247" y="4024311"/>
                    </a:cubicBezTo>
                    <a:cubicBezTo>
                      <a:pt x="-30606" y="3130241"/>
                      <a:pt x="9492" y="2646700"/>
                      <a:pt x="1964" y="2581305"/>
                    </a:cubicBezTo>
                    <a:cubicBezTo>
                      <a:pt x="-50424" y="1234878"/>
                      <a:pt x="952032" y="-4749"/>
                      <a:pt x="2255595" y="14"/>
                    </a:cubicBezTo>
                    <a:lnTo>
                      <a:pt x="2255621" y="14"/>
                    </a:lnTo>
                    <a:cubicBezTo>
                      <a:pt x="3559185" y="14"/>
                      <a:pt x="4615932" y="1056761"/>
                      <a:pt x="4615932" y="2360325"/>
                    </a:cubicBezTo>
                    <a:cubicBezTo>
                      <a:pt x="4615932" y="2820717"/>
                      <a:pt x="4615933" y="3281109"/>
                      <a:pt x="4615933" y="3741501"/>
                    </a:cubicBezTo>
                    <a:lnTo>
                      <a:pt x="5097531" y="3741501"/>
                    </a:lnTo>
                    <a:lnTo>
                      <a:pt x="3796969" y="5416209"/>
                    </a:lnTo>
                    <a:lnTo>
                      <a:pt x="2496408" y="3741501"/>
                    </a:lnTo>
                    <a:lnTo>
                      <a:pt x="2978006" y="3741501"/>
                    </a:lnTo>
                    <a:lnTo>
                      <a:pt x="2978006" y="2360325"/>
                    </a:lnTo>
                    <a:cubicBezTo>
                      <a:pt x="2978006" y="1961363"/>
                      <a:pt x="2537427" y="1782721"/>
                      <a:pt x="2268005" y="1782721"/>
                    </a:cubicBezTo>
                    <a:cubicBezTo>
                      <a:pt x="1944656" y="1836696"/>
                      <a:pt x="1653914" y="2156113"/>
                      <a:pt x="1655130" y="2470815"/>
                    </a:cubicBezTo>
                    <a:cubicBezTo>
                      <a:pt x="1651987" y="2557165"/>
                      <a:pt x="1618364" y="3334077"/>
                      <a:pt x="2765841" y="3256597"/>
                    </a:cubicBezTo>
                    <a:lnTo>
                      <a:pt x="6105218" y="3265476"/>
                    </a:lnTo>
                    <a:cubicBezTo>
                      <a:pt x="6109152" y="3754426"/>
                      <a:pt x="6101657" y="4243376"/>
                      <a:pt x="6105591" y="4732326"/>
                    </a:cubicBezTo>
                    <a:close/>
                  </a:path>
                </a:pathLst>
              </a:custGeom>
              <a:solidFill>
                <a:srgbClr val="FFC000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hteck 11"/>
              <p:cNvSpPr/>
              <p:nvPr/>
            </p:nvSpPr>
            <p:spPr>
              <a:xfrm>
                <a:off x="2339752" y="3501008"/>
                <a:ext cx="144016" cy="157819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Rechteck 24"/>
              <p:cNvSpPr/>
              <p:nvPr/>
            </p:nvSpPr>
            <p:spPr>
              <a:xfrm>
                <a:off x="860151" y="3754215"/>
                <a:ext cx="134543" cy="1090836"/>
              </a:xfrm>
              <a:custGeom>
                <a:avLst/>
                <a:gdLst>
                  <a:gd name="connsiteX0" fmla="*/ 0 w 144016"/>
                  <a:gd name="connsiteY0" fmla="*/ 0 h 855092"/>
                  <a:gd name="connsiteX1" fmla="*/ 144016 w 144016"/>
                  <a:gd name="connsiteY1" fmla="*/ 0 h 855092"/>
                  <a:gd name="connsiteX2" fmla="*/ 144016 w 144016"/>
                  <a:gd name="connsiteY2" fmla="*/ 855092 h 855092"/>
                  <a:gd name="connsiteX3" fmla="*/ 0 w 144016"/>
                  <a:gd name="connsiteY3" fmla="*/ 855092 h 855092"/>
                  <a:gd name="connsiteX4" fmla="*/ 0 w 144016"/>
                  <a:gd name="connsiteY4" fmla="*/ 0 h 855092"/>
                  <a:gd name="connsiteX0" fmla="*/ 0 w 144016"/>
                  <a:gd name="connsiteY0" fmla="*/ 73819 h 928911"/>
                  <a:gd name="connsiteX1" fmla="*/ 117822 w 144016"/>
                  <a:gd name="connsiteY1" fmla="*/ 0 h 928911"/>
                  <a:gd name="connsiteX2" fmla="*/ 144016 w 144016"/>
                  <a:gd name="connsiteY2" fmla="*/ 928911 h 928911"/>
                  <a:gd name="connsiteX3" fmla="*/ 0 w 144016"/>
                  <a:gd name="connsiteY3" fmla="*/ 928911 h 928911"/>
                  <a:gd name="connsiteX4" fmla="*/ 0 w 144016"/>
                  <a:gd name="connsiteY4" fmla="*/ 73819 h 928911"/>
                  <a:gd name="connsiteX0" fmla="*/ 2381 w 144016"/>
                  <a:gd name="connsiteY0" fmla="*/ 78581 h 928911"/>
                  <a:gd name="connsiteX1" fmla="*/ 117822 w 144016"/>
                  <a:gd name="connsiteY1" fmla="*/ 0 h 928911"/>
                  <a:gd name="connsiteX2" fmla="*/ 144016 w 144016"/>
                  <a:gd name="connsiteY2" fmla="*/ 928911 h 928911"/>
                  <a:gd name="connsiteX3" fmla="*/ 0 w 144016"/>
                  <a:gd name="connsiteY3" fmla="*/ 928911 h 928911"/>
                  <a:gd name="connsiteX4" fmla="*/ 2381 w 144016"/>
                  <a:gd name="connsiteY4" fmla="*/ 78581 h 928911"/>
                  <a:gd name="connsiteX0" fmla="*/ 106 w 141741"/>
                  <a:gd name="connsiteY0" fmla="*/ 78581 h 969392"/>
                  <a:gd name="connsiteX1" fmla="*/ 115547 w 141741"/>
                  <a:gd name="connsiteY1" fmla="*/ 0 h 969392"/>
                  <a:gd name="connsiteX2" fmla="*/ 141741 w 141741"/>
                  <a:gd name="connsiteY2" fmla="*/ 928911 h 969392"/>
                  <a:gd name="connsiteX3" fmla="*/ 2487 w 141741"/>
                  <a:gd name="connsiteY3" fmla="*/ 969392 h 969392"/>
                  <a:gd name="connsiteX4" fmla="*/ 106 w 141741"/>
                  <a:gd name="connsiteY4" fmla="*/ 78581 h 969392"/>
                  <a:gd name="connsiteX0" fmla="*/ 106 w 127454"/>
                  <a:gd name="connsiteY0" fmla="*/ 78581 h 1069405"/>
                  <a:gd name="connsiteX1" fmla="*/ 115547 w 127454"/>
                  <a:gd name="connsiteY1" fmla="*/ 0 h 1069405"/>
                  <a:gd name="connsiteX2" fmla="*/ 127454 w 127454"/>
                  <a:gd name="connsiteY2" fmla="*/ 1069405 h 1069405"/>
                  <a:gd name="connsiteX3" fmla="*/ 2487 w 127454"/>
                  <a:gd name="connsiteY3" fmla="*/ 969392 h 1069405"/>
                  <a:gd name="connsiteX4" fmla="*/ 106 w 127454"/>
                  <a:gd name="connsiteY4" fmla="*/ 78581 h 1069405"/>
                  <a:gd name="connsiteX0" fmla="*/ 106 w 127454"/>
                  <a:gd name="connsiteY0" fmla="*/ 78581 h 1078930"/>
                  <a:gd name="connsiteX1" fmla="*/ 115547 w 127454"/>
                  <a:gd name="connsiteY1" fmla="*/ 0 h 1078930"/>
                  <a:gd name="connsiteX2" fmla="*/ 127454 w 127454"/>
                  <a:gd name="connsiteY2" fmla="*/ 1078930 h 1078930"/>
                  <a:gd name="connsiteX3" fmla="*/ 2487 w 127454"/>
                  <a:gd name="connsiteY3" fmla="*/ 969392 h 1078930"/>
                  <a:gd name="connsiteX4" fmla="*/ 106 w 127454"/>
                  <a:gd name="connsiteY4" fmla="*/ 78581 h 1078930"/>
                  <a:gd name="connsiteX0" fmla="*/ 69 w 127417"/>
                  <a:gd name="connsiteY0" fmla="*/ 78581 h 1078930"/>
                  <a:gd name="connsiteX1" fmla="*/ 115510 w 127417"/>
                  <a:gd name="connsiteY1" fmla="*/ 0 h 1078930"/>
                  <a:gd name="connsiteX2" fmla="*/ 127417 w 127417"/>
                  <a:gd name="connsiteY2" fmla="*/ 1078930 h 1078930"/>
                  <a:gd name="connsiteX3" fmla="*/ 4831 w 127417"/>
                  <a:gd name="connsiteY3" fmla="*/ 981298 h 1078930"/>
                  <a:gd name="connsiteX4" fmla="*/ 69 w 127417"/>
                  <a:gd name="connsiteY4" fmla="*/ 78581 h 1078930"/>
                  <a:gd name="connsiteX0" fmla="*/ 69 w 132180"/>
                  <a:gd name="connsiteY0" fmla="*/ 78581 h 1090836"/>
                  <a:gd name="connsiteX1" fmla="*/ 115510 w 132180"/>
                  <a:gd name="connsiteY1" fmla="*/ 0 h 1090836"/>
                  <a:gd name="connsiteX2" fmla="*/ 132180 w 132180"/>
                  <a:gd name="connsiteY2" fmla="*/ 1090836 h 1090836"/>
                  <a:gd name="connsiteX3" fmla="*/ 4831 w 132180"/>
                  <a:gd name="connsiteY3" fmla="*/ 981298 h 1090836"/>
                  <a:gd name="connsiteX4" fmla="*/ 69 w 132180"/>
                  <a:gd name="connsiteY4" fmla="*/ 78581 h 1090836"/>
                  <a:gd name="connsiteX0" fmla="*/ 69 w 132180"/>
                  <a:gd name="connsiteY0" fmla="*/ 78581 h 1090836"/>
                  <a:gd name="connsiteX1" fmla="*/ 115510 w 132180"/>
                  <a:gd name="connsiteY1" fmla="*/ 0 h 1090836"/>
                  <a:gd name="connsiteX2" fmla="*/ 132180 w 132180"/>
                  <a:gd name="connsiteY2" fmla="*/ 1090836 h 1090836"/>
                  <a:gd name="connsiteX3" fmla="*/ 4831 w 132180"/>
                  <a:gd name="connsiteY3" fmla="*/ 990823 h 1090836"/>
                  <a:gd name="connsiteX4" fmla="*/ 69 w 132180"/>
                  <a:gd name="connsiteY4" fmla="*/ 78581 h 1090836"/>
                  <a:gd name="connsiteX0" fmla="*/ 51 w 134543"/>
                  <a:gd name="connsiteY0" fmla="*/ 90488 h 1090836"/>
                  <a:gd name="connsiteX1" fmla="*/ 117873 w 134543"/>
                  <a:gd name="connsiteY1" fmla="*/ 0 h 1090836"/>
                  <a:gd name="connsiteX2" fmla="*/ 134543 w 134543"/>
                  <a:gd name="connsiteY2" fmla="*/ 1090836 h 1090836"/>
                  <a:gd name="connsiteX3" fmla="*/ 7194 w 134543"/>
                  <a:gd name="connsiteY3" fmla="*/ 990823 h 1090836"/>
                  <a:gd name="connsiteX4" fmla="*/ 51 w 134543"/>
                  <a:gd name="connsiteY4" fmla="*/ 90488 h 1090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543" h="1090836">
                    <a:moveTo>
                      <a:pt x="51" y="90488"/>
                    </a:moveTo>
                    <a:lnTo>
                      <a:pt x="117873" y="0"/>
                    </a:lnTo>
                    <a:lnTo>
                      <a:pt x="134543" y="1090836"/>
                    </a:lnTo>
                    <a:lnTo>
                      <a:pt x="7194" y="990823"/>
                    </a:lnTo>
                    <a:cubicBezTo>
                      <a:pt x="7988" y="707380"/>
                      <a:pt x="-743" y="373931"/>
                      <a:pt x="51" y="90488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810951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B-012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982021" y="350242"/>
            <a:ext cx="7179959" cy="6157517"/>
            <a:chOff x="755576" y="299887"/>
            <a:chExt cx="7179959" cy="6157517"/>
          </a:xfrm>
        </p:grpSpPr>
        <p:sp>
          <p:nvSpPr>
            <p:cNvPr id="7" name="Textfeld 6"/>
            <p:cNvSpPr txBox="1"/>
            <p:nvPr/>
          </p:nvSpPr>
          <p:spPr>
            <a:xfrm>
              <a:off x="755576" y="4149080"/>
              <a:ext cx="2595582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270°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links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grpSp>
          <p:nvGrpSpPr>
            <p:cNvPr id="9" name="Gruppieren 8"/>
            <p:cNvGrpSpPr/>
            <p:nvPr/>
          </p:nvGrpSpPr>
          <p:grpSpPr>
            <a:xfrm flipH="1">
              <a:off x="2519326" y="299887"/>
              <a:ext cx="5416209" cy="6106398"/>
              <a:chOff x="235925" y="491707"/>
              <a:chExt cx="5416209" cy="6106398"/>
            </a:xfrm>
          </p:grpSpPr>
          <p:sp>
            <p:nvSpPr>
              <p:cNvPr id="10" name="Rechteck 9"/>
              <p:cNvSpPr/>
              <p:nvPr/>
            </p:nvSpPr>
            <p:spPr>
              <a:xfrm>
                <a:off x="899592" y="2852936"/>
                <a:ext cx="1512168" cy="2887662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180-Grad-Pfeil 21"/>
              <p:cNvSpPr/>
              <p:nvPr/>
            </p:nvSpPr>
            <p:spPr>
              <a:xfrm rot="5400000">
                <a:off x="-109169" y="836801"/>
                <a:ext cx="6106398" cy="5416209"/>
              </a:xfrm>
              <a:custGeom>
                <a:avLst/>
                <a:gdLst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60311 w 5202247"/>
                  <a:gd name="connsiteY12" fmla="*/ 1637927 h 6408712"/>
                  <a:gd name="connsiteX13" fmla="*/ 1637927 w 5202247"/>
                  <a:gd name="connsiteY13" fmla="*/ 2360311 h 6408712"/>
                  <a:gd name="connsiteX14" fmla="*/ 1637927 w 5202247"/>
                  <a:gd name="connsiteY14" fmla="*/ 6408712 h 6408712"/>
                  <a:gd name="connsiteX15" fmla="*/ 0 w 5202247"/>
                  <a:gd name="connsiteY15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637927 w 5202247"/>
                  <a:gd name="connsiteY13" fmla="*/ 2360311 h 6408712"/>
                  <a:gd name="connsiteX14" fmla="*/ 1637927 w 5202247"/>
                  <a:gd name="connsiteY14" fmla="*/ 6408712 h 6408712"/>
                  <a:gd name="connsiteX15" fmla="*/ 0 w 5202247"/>
                  <a:gd name="connsiteY15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1637927 w 5202247"/>
                  <a:gd name="connsiteY14" fmla="*/ 6408712 h 6408712"/>
                  <a:gd name="connsiteX15" fmla="*/ 0 w 5202247"/>
                  <a:gd name="connsiteY15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1746607 w 5202247"/>
                  <a:gd name="connsiteY14" fmla="*/ 42805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5202247"/>
                  <a:gd name="connsiteY0" fmla="*/ 6408712 h 6408712"/>
                  <a:gd name="connsiteX1" fmla="*/ 0 w 5202247"/>
                  <a:gd name="connsiteY1" fmla="*/ 2360311 h 6408712"/>
                  <a:gd name="connsiteX2" fmla="*/ 2360311 w 5202247"/>
                  <a:gd name="connsiteY2" fmla="*/ 0 h 6408712"/>
                  <a:gd name="connsiteX3" fmla="*/ 2360337 w 5202247"/>
                  <a:gd name="connsiteY3" fmla="*/ 0 h 6408712"/>
                  <a:gd name="connsiteX4" fmla="*/ 4720648 w 5202247"/>
                  <a:gd name="connsiteY4" fmla="*/ 2360311 h 6408712"/>
                  <a:gd name="connsiteX5" fmla="*/ 4720649 w 5202247"/>
                  <a:gd name="connsiteY5" fmla="*/ 3741487 h 6408712"/>
                  <a:gd name="connsiteX6" fmla="*/ 5202247 w 5202247"/>
                  <a:gd name="connsiteY6" fmla="*/ 3741487 h 6408712"/>
                  <a:gd name="connsiteX7" fmla="*/ 3901685 w 5202247"/>
                  <a:gd name="connsiteY7" fmla="*/ 5416195 h 6408712"/>
                  <a:gd name="connsiteX8" fmla="*/ 2601124 w 5202247"/>
                  <a:gd name="connsiteY8" fmla="*/ 3741487 h 6408712"/>
                  <a:gd name="connsiteX9" fmla="*/ 3082722 w 5202247"/>
                  <a:gd name="connsiteY9" fmla="*/ 3741487 h 6408712"/>
                  <a:gd name="connsiteX10" fmla="*/ 3082722 w 5202247"/>
                  <a:gd name="connsiteY10" fmla="*/ 2360311 h 6408712"/>
                  <a:gd name="connsiteX11" fmla="*/ 2360338 w 5202247"/>
                  <a:gd name="connsiteY11" fmla="*/ 1637927 h 6408712"/>
                  <a:gd name="connsiteX12" fmla="*/ 2398414 w 5202247"/>
                  <a:gd name="connsiteY12" fmla="*/ 1771277 h 6408712"/>
                  <a:gd name="connsiteX13" fmla="*/ 1828426 w 5202247"/>
                  <a:gd name="connsiteY13" fmla="*/ 2684161 h 6408712"/>
                  <a:gd name="connsiteX14" fmla="*/ 2870557 w 5202247"/>
                  <a:gd name="connsiteY14" fmla="*/ 3251820 h 6408712"/>
                  <a:gd name="connsiteX15" fmla="*/ 1637927 w 5202247"/>
                  <a:gd name="connsiteY15" fmla="*/ 6408712 h 6408712"/>
                  <a:gd name="connsiteX16" fmla="*/ 0 w 5202247"/>
                  <a:gd name="connsiteY16" fmla="*/ 6408712 h 6408712"/>
                  <a:gd name="connsiteX0" fmla="*/ 0 w 6324231"/>
                  <a:gd name="connsiteY0" fmla="*/ 6408712 h 6408712"/>
                  <a:gd name="connsiteX1" fmla="*/ 0 w 6324231"/>
                  <a:gd name="connsiteY1" fmla="*/ 2360311 h 6408712"/>
                  <a:gd name="connsiteX2" fmla="*/ 2360311 w 6324231"/>
                  <a:gd name="connsiteY2" fmla="*/ 0 h 6408712"/>
                  <a:gd name="connsiteX3" fmla="*/ 2360337 w 6324231"/>
                  <a:gd name="connsiteY3" fmla="*/ 0 h 6408712"/>
                  <a:gd name="connsiteX4" fmla="*/ 4720648 w 6324231"/>
                  <a:gd name="connsiteY4" fmla="*/ 2360311 h 6408712"/>
                  <a:gd name="connsiteX5" fmla="*/ 4720649 w 6324231"/>
                  <a:gd name="connsiteY5" fmla="*/ 3741487 h 6408712"/>
                  <a:gd name="connsiteX6" fmla="*/ 5202247 w 6324231"/>
                  <a:gd name="connsiteY6" fmla="*/ 3741487 h 6408712"/>
                  <a:gd name="connsiteX7" fmla="*/ 3901685 w 6324231"/>
                  <a:gd name="connsiteY7" fmla="*/ 5416195 h 6408712"/>
                  <a:gd name="connsiteX8" fmla="*/ 2601124 w 6324231"/>
                  <a:gd name="connsiteY8" fmla="*/ 3741487 h 6408712"/>
                  <a:gd name="connsiteX9" fmla="*/ 3082722 w 6324231"/>
                  <a:gd name="connsiteY9" fmla="*/ 3741487 h 6408712"/>
                  <a:gd name="connsiteX10" fmla="*/ 3082722 w 6324231"/>
                  <a:gd name="connsiteY10" fmla="*/ 2360311 h 6408712"/>
                  <a:gd name="connsiteX11" fmla="*/ 2360338 w 6324231"/>
                  <a:gd name="connsiteY11" fmla="*/ 1637927 h 6408712"/>
                  <a:gd name="connsiteX12" fmla="*/ 2398414 w 6324231"/>
                  <a:gd name="connsiteY12" fmla="*/ 1771277 h 6408712"/>
                  <a:gd name="connsiteX13" fmla="*/ 1828426 w 6324231"/>
                  <a:gd name="connsiteY13" fmla="*/ 2684161 h 6408712"/>
                  <a:gd name="connsiteX14" fmla="*/ 2870557 w 6324231"/>
                  <a:gd name="connsiteY14" fmla="*/ 3251820 h 6408712"/>
                  <a:gd name="connsiteX15" fmla="*/ 6324231 w 6324231"/>
                  <a:gd name="connsiteY15" fmla="*/ 3265462 h 6408712"/>
                  <a:gd name="connsiteX16" fmla="*/ 0 w 6324231"/>
                  <a:gd name="connsiteY16" fmla="*/ 6408712 h 6408712"/>
                  <a:gd name="connsiteX0" fmla="*/ 6229354 w 6324231"/>
                  <a:gd name="connsiteY0" fmla="*/ 4732312 h 5416195"/>
                  <a:gd name="connsiteX1" fmla="*/ 0 w 6324231"/>
                  <a:gd name="connsiteY1" fmla="*/ 2360311 h 5416195"/>
                  <a:gd name="connsiteX2" fmla="*/ 2360311 w 6324231"/>
                  <a:gd name="connsiteY2" fmla="*/ 0 h 5416195"/>
                  <a:gd name="connsiteX3" fmla="*/ 2360337 w 6324231"/>
                  <a:gd name="connsiteY3" fmla="*/ 0 h 5416195"/>
                  <a:gd name="connsiteX4" fmla="*/ 4720648 w 6324231"/>
                  <a:gd name="connsiteY4" fmla="*/ 2360311 h 5416195"/>
                  <a:gd name="connsiteX5" fmla="*/ 4720649 w 6324231"/>
                  <a:gd name="connsiteY5" fmla="*/ 3741487 h 5416195"/>
                  <a:gd name="connsiteX6" fmla="*/ 5202247 w 6324231"/>
                  <a:gd name="connsiteY6" fmla="*/ 3741487 h 5416195"/>
                  <a:gd name="connsiteX7" fmla="*/ 3901685 w 6324231"/>
                  <a:gd name="connsiteY7" fmla="*/ 5416195 h 5416195"/>
                  <a:gd name="connsiteX8" fmla="*/ 2601124 w 6324231"/>
                  <a:gd name="connsiteY8" fmla="*/ 3741487 h 5416195"/>
                  <a:gd name="connsiteX9" fmla="*/ 3082722 w 6324231"/>
                  <a:gd name="connsiteY9" fmla="*/ 3741487 h 5416195"/>
                  <a:gd name="connsiteX10" fmla="*/ 3082722 w 6324231"/>
                  <a:gd name="connsiteY10" fmla="*/ 2360311 h 5416195"/>
                  <a:gd name="connsiteX11" fmla="*/ 2360338 w 6324231"/>
                  <a:gd name="connsiteY11" fmla="*/ 1637927 h 5416195"/>
                  <a:gd name="connsiteX12" fmla="*/ 2398414 w 6324231"/>
                  <a:gd name="connsiteY12" fmla="*/ 1771277 h 5416195"/>
                  <a:gd name="connsiteX13" fmla="*/ 1828426 w 6324231"/>
                  <a:gd name="connsiteY13" fmla="*/ 2684161 h 5416195"/>
                  <a:gd name="connsiteX14" fmla="*/ 2870557 w 6324231"/>
                  <a:gd name="connsiteY14" fmla="*/ 3251820 h 5416195"/>
                  <a:gd name="connsiteX15" fmla="*/ 6324231 w 6324231"/>
                  <a:gd name="connsiteY15" fmla="*/ 3265462 h 5416195"/>
                  <a:gd name="connsiteX16" fmla="*/ 6229354 w 6324231"/>
                  <a:gd name="connsiteY16" fmla="*/ 4732312 h 5416195"/>
                  <a:gd name="connsiteX0" fmla="*/ 6229354 w 6324231"/>
                  <a:gd name="connsiteY0" fmla="*/ 4732312 h 5416195"/>
                  <a:gd name="connsiteX1" fmla="*/ 1575158 w 6324231"/>
                  <a:gd name="connsiteY1" fmla="*/ 2985120 h 5416195"/>
                  <a:gd name="connsiteX2" fmla="*/ 0 w 6324231"/>
                  <a:gd name="connsiteY2" fmla="*/ 2360311 h 5416195"/>
                  <a:gd name="connsiteX3" fmla="*/ 2360311 w 6324231"/>
                  <a:gd name="connsiteY3" fmla="*/ 0 h 5416195"/>
                  <a:gd name="connsiteX4" fmla="*/ 2360337 w 6324231"/>
                  <a:gd name="connsiteY4" fmla="*/ 0 h 5416195"/>
                  <a:gd name="connsiteX5" fmla="*/ 4720648 w 6324231"/>
                  <a:gd name="connsiteY5" fmla="*/ 2360311 h 5416195"/>
                  <a:gd name="connsiteX6" fmla="*/ 4720649 w 6324231"/>
                  <a:gd name="connsiteY6" fmla="*/ 3741487 h 5416195"/>
                  <a:gd name="connsiteX7" fmla="*/ 5202247 w 6324231"/>
                  <a:gd name="connsiteY7" fmla="*/ 3741487 h 5416195"/>
                  <a:gd name="connsiteX8" fmla="*/ 3901685 w 6324231"/>
                  <a:gd name="connsiteY8" fmla="*/ 5416195 h 5416195"/>
                  <a:gd name="connsiteX9" fmla="*/ 2601124 w 6324231"/>
                  <a:gd name="connsiteY9" fmla="*/ 3741487 h 5416195"/>
                  <a:gd name="connsiteX10" fmla="*/ 3082722 w 6324231"/>
                  <a:gd name="connsiteY10" fmla="*/ 3741487 h 5416195"/>
                  <a:gd name="connsiteX11" fmla="*/ 3082722 w 6324231"/>
                  <a:gd name="connsiteY11" fmla="*/ 2360311 h 5416195"/>
                  <a:gd name="connsiteX12" fmla="*/ 2360338 w 6324231"/>
                  <a:gd name="connsiteY12" fmla="*/ 1637927 h 5416195"/>
                  <a:gd name="connsiteX13" fmla="*/ 2398414 w 6324231"/>
                  <a:gd name="connsiteY13" fmla="*/ 177127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1022708 w 6324231"/>
                  <a:gd name="connsiteY1" fmla="*/ 4242420 h 5416195"/>
                  <a:gd name="connsiteX2" fmla="*/ 0 w 6324231"/>
                  <a:gd name="connsiteY2" fmla="*/ 2360311 h 5416195"/>
                  <a:gd name="connsiteX3" fmla="*/ 2360311 w 6324231"/>
                  <a:gd name="connsiteY3" fmla="*/ 0 h 5416195"/>
                  <a:gd name="connsiteX4" fmla="*/ 2360337 w 6324231"/>
                  <a:gd name="connsiteY4" fmla="*/ 0 h 5416195"/>
                  <a:gd name="connsiteX5" fmla="*/ 4720648 w 6324231"/>
                  <a:gd name="connsiteY5" fmla="*/ 2360311 h 5416195"/>
                  <a:gd name="connsiteX6" fmla="*/ 4720649 w 6324231"/>
                  <a:gd name="connsiteY6" fmla="*/ 3741487 h 5416195"/>
                  <a:gd name="connsiteX7" fmla="*/ 5202247 w 6324231"/>
                  <a:gd name="connsiteY7" fmla="*/ 3741487 h 5416195"/>
                  <a:gd name="connsiteX8" fmla="*/ 3901685 w 6324231"/>
                  <a:gd name="connsiteY8" fmla="*/ 5416195 h 5416195"/>
                  <a:gd name="connsiteX9" fmla="*/ 2601124 w 6324231"/>
                  <a:gd name="connsiteY9" fmla="*/ 3741487 h 5416195"/>
                  <a:gd name="connsiteX10" fmla="*/ 3082722 w 6324231"/>
                  <a:gd name="connsiteY10" fmla="*/ 3741487 h 5416195"/>
                  <a:gd name="connsiteX11" fmla="*/ 3082722 w 6324231"/>
                  <a:gd name="connsiteY11" fmla="*/ 2360311 h 5416195"/>
                  <a:gd name="connsiteX12" fmla="*/ 2360338 w 6324231"/>
                  <a:gd name="connsiteY12" fmla="*/ 1637927 h 5416195"/>
                  <a:gd name="connsiteX13" fmla="*/ 2398414 w 6324231"/>
                  <a:gd name="connsiteY13" fmla="*/ 177127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1022708 w 6324231"/>
                  <a:gd name="connsiteY1" fmla="*/ 4242420 h 5416195"/>
                  <a:gd name="connsiteX2" fmla="*/ 0 w 6324231"/>
                  <a:gd name="connsiteY2" fmla="*/ 2360311 h 5416195"/>
                  <a:gd name="connsiteX3" fmla="*/ 2360311 w 6324231"/>
                  <a:gd name="connsiteY3" fmla="*/ 0 h 5416195"/>
                  <a:gd name="connsiteX4" fmla="*/ 2360337 w 6324231"/>
                  <a:gd name="connsiteY4" fmla="*/ 0 h 5416195"/>
                  <a:gd name="connsiteX5" fmla="*/ 4720648 w 6324231"/>
                  <a:gd name="connsiteY5" fmla="*/ 2360311 h 5416195"/>
                  <a:gd name="connsiteX6" fmla="*/ 4720649 w 6324231"/>
                  <a:gd name="connsiteY6" fmla="*/ 3741487 h 5416195"/>
                  <a:gd name="connsiteX7" fmla="*/ 5202247 w 6324231"/>
                  <a:gd name="connsiteY7" fmla="*/ 3741487 h 5416195"/>
                  <a:gd name="connsiteX8" fmla="*/ 3901685 w 6324231"/>
                  <a:gd name="connsiteY8" fmla="*/ 5416195 h 5416195"/>
                  <a:gd name="connsiteX9" fmla="*/ 2601124 w 6324231"/>
                  <a:gd name="connsiteY9" fmla="*/ 3741487 h 5416195"/>
                  <a:gd name="connsiteX10" fmla="*/ 3082722 w 6324231"/>
                  <a:gd name="connsiteY10" fmla="*/ 3741487 h 5416195"/>
                  <a:gd name="connsiteX11" fmla="*/ 3082722 w 6324231"/>
                  <a:gd name="connsiteY11" fmla="*/ 2360311 h 5416195"/>
                  <a:gd name="connsiteX12" fmla="*/ 2360338 w 6324231"/>
                  <a:gd name="connsiteY12" fmla="*/ 1637927 h 5416195"/>
                  <a:gd name="connsiteX13" fmla="*/ 2398414 w 6324231"/>
                  <a:gd name="connsiteY13" fmla="*/ 177127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603858 w 6324231"/>
                  <a:gd name="connsiteY1" fmla="*/ 4394820 h 5416195"/>
                  <a:gd name="connsiteX2" fmla="*/ 1022708 w 6324231"/>
                  <a:gd name="connsiteY2" fmla="*/ 42424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1022708 w 6324231"/>
                  <a:gd name="connsiteY2" fmla="*/ 42424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1022708 w 6324231"/>
                  <a:gd name="connsiteY2" fmla="*/ 42424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2398414 w 6324231"/>
                  <a:gd name="connsiteY14" fmla="*/ 1771277 h 5416195"/>
                  <a:gd name="connsiteX15" fmla="*/ 1828426 w 6324231"/>
                  <a:gd name="connsiteY15" fmla="*/ 2684161 h 5416195"/>
                  <a:gd name="connsiteX16" fmla="*/ 2870557 w 6324231"/>
                  <a:gd name="connsiteY16" fmla="*/ 3251820 h 5416195"/>
                  <a:gd name="connsiteX17" fmla="*/ 6324231 w 6324231"/>
                  <a:gd name="connsiteY17" fmla="*/ 3265462 h 5416195"/>
                  <a:gd name="connsiteX18" fmla="*/ 6229354 w 6324231"/>
                  <a:gd name="connsiteY18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1828426 w 6324231"/>
                  <a:gd name="connsiteY14" fmla="*/ 268416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360338 w 6324231"/>
                  <a:gd name="connsiteY13" fmla="*/ 163792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46038 w 6324231"/>
                  <a:gd name="connsiteY13" fmla="*/ 173698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84138 w 6324231"/>
                  <a:gd name="connsiteY13" fmla="*/ 172936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84138 w 6324231"/>
                  <a:gd name="connsiteY13" fmla="*/ 172936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91758 w 6324231"/>
                  <a:gd name="connsiteY13" fmla="*/ 178270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29354 w 6324231"/>
                  <a:gd name="connsiteY0" fmla="*/ 4732312 h 5416195"/>
                  <a:gd name="connsiteX1" fmla="*/ 2508608 w 6324231"/>
                  <a:gd name="connsiteY1" fmla="*/ 4775820 h 5416195"/>
                  <a:gd name="connsiteX2" fmla="*/ 851258 w 6324231"/>
                  <a:gd name="connsiteY2" fmla="*/ 4051920 h 5416195"/>
                  <a:gd name="connsiteX3" fmla="*/ 0 w 6324231"/>
                  <a:gd name="connsiteY3" fmla="*/ 2360311 h 5416195"/>
                  <a:gd name="connsiteX4" fmla="*/ 2360311 w 6324231"/>
                  <a:gd name="connsiteY4" fmla="*/ 0 h 5416195"/>
                  <a:gd name="connsiteX5" fmla="*/ 2360337 w 6324231"/>
                  <a:gd name="connsiteY5" fmla="*/ 0 h 5416195"/>
                  <a:gd name="connsiteX6" fmla="*/ 4720648 w 6324231"/>
                  <a:gd name="connsiteY6" fmla="*/ 2360311 h 5416195"/>
                  <a:gd name="connsiteX7" fmla="*/ 4720649 w 6324231"/>
                  <a:gd name="connsiteY7" fmla="*/ 3741487 h 5416195"/>
                  <a:gd name="connsiteX8" fmla="*/ 5202247 w 6324231"/>
                  <a:gd name="connsiteY8" fmla="*/ 3741487 h 5416195"/>
                  <a:gd name="connsiteX9" fmla="*/ 3901685 w 6324231"/>
                  <a:gd name="connsiteY9" fmla="*/ 5416195 h 5416195"/>
                  <a:gd name="connsiteX10" fmla="*/ 2601124 w 6324231"/>
                  <a:gd name="connsiteY10" fmla="*/ 3741487 h 5416195"/>
                  <a:gd name="connsiteX11" fmla="*/ 3082722 w 6324231"/>
                  <a:gd name="connsiteY11" fmla="*/ 3741487 h 5416195"/>
                  <a:gd name="connsiteX12" fmla="*/ 3082722 w 6324231"/>
                  <a:gd name="connsiteY12" fmla="*/ 2360311 h 5416195"/>
                  <a:gd name="connsiteX13" fmla="*/ 2291758 w 6324231"/>
                  <a:gd name="connsiteY13" fmla="*/ 1782707 h 5416195"/>
                  <a:gd name="connsiteX14" fmla="*/ 1759846 w 6324231"/>
                  <a:gd name="connsiteY14" fmla="*/ 2470801 h 5416195"/>
                  <a:gd name="connsiteX15" fmla="*/ 2870557 w 6324231"/>
                  <a:gd name="connsiteY15" fmla="*/ 3251820 h 5416195"/>
                  <a:gd name="connsiteX16" fmla="*/ 6324231 w 6324231"/>
                  <a:gd name="connsiteY16" fmla="*/ 3265462 h 5416195"/>
                  <a:gd name="connsiteX17" fmla="*/ 6229354 w 6324231"/>
                  <a:gd name="connsiteY17" fmla="*/ 4732312 h 5416195"/>
                  <a:gd name="connsiteX0" fmla="*/ 6252214 w 6347091"/>
                  <a:gd name="connsiteY0" fmla="*/ 4732312 h 5416195"/>
                  <a:gd name="connsiteX1" fmla="*/ 2531468 w 6347091"/>
                  <a:gd name="connsiteY1" fmla="*/ 4775820 h 5416195"/>
                  <a:gd name="connsiteX2" fmla="*/ 874118 w 6347091"/>
                  <a:gd name="connsiteY2" fmla="*/ 4051920 h 5416195"/>
                  <a:gd name="connsiteX3" fmla="*/ 0 w 6347091"/>
                  <a:gd name="connsiteY3" fmla="*/ 2482231 h 5416195"/>
                  <a:gd name="connsiteX4" fmla="*/ 2383171 w 6347091"/>
                  <a:gd name="connsiteY4" fmla="*/ 0 h 5416195"/>
                  <a:gd name="connsiteX5" fmla="*/ 2383197 w 6347091"/>
                  <a:gd name="connsiteY5" fmla="*/ 0 h 5416195"/>
                  <a:gd name="connsiteX6" fmla="*/ 4743508 w 6347091"/>
                  <a:gd name="connsiteY6" fmla="*/ 2360311 h 5416195"/>
                  <a:gd name="connsiteX7" fmla="*/ 4743509 w 6347091"/>
                  <a:gd name="connsiteY7" fmla="*/ 3741487 h 5416195"/>
                  <a:gd name="connsiteX8" fmla="*/ 5225107 w 6347091"/>
                  <a:gd name="connsiteY8" fmla="*/ 3741487 h 5416195"/>
                  <a:gd name="connsiteX9" fmla="*/ 3924545 w 6347091"/>
                  <a:gd name="connsiteY9" fmla="*/ 5416195 h 5416195"/>
                  <a:gd name="connsiteX10" fmla="*/ 2623984 w 6347091"/>
                  <a:gd name="connsiteY10" fmla="*/ 3741487 h 5416195"/>
                  <a:gd name="connsiteX11" fmla="*/ 3105582 w 6347091"/>
                  <a:gd name="connsiteY11" fmla="*/ 3741487 h 5416195"/>
                  <a:gd name="connsiteX12" fmla="*/ 3105582 w 6347091"/>
                  <a:gd name="connsiteY12" fmla="*/ 2360311 h 5416195"/>
                  <a:gd name="connsiteX13" fmla="*/ 2314618 w 6347091"/>
                  <a:gd name="connsiteY13" fmla="*/ 1782707 h 5416195"/>
                  <a:gd name="connsiteX14" fmla="*/ 1782706 w 6347091"/>
                  <a:gd name="connsiteY14" fmla="*/ 2470801 h 5416195"/>
                  <a:gd name="connsiteX15" fmla="*/ 2893417 w 6347091"/>
                  <a:gd name="connsiteY15" fmla="*/ 3251820 h 5416195"/>
                  <a:gd name="connsiteX16" fmla="*/ 6347091 w 6347091"/>
                  <a:gd name="connsiteY16" fmla="*/ 3265462 h 5416195"/>
                  <a:gd name="connsiteX17" fmla="*/ 6252214 w 6347091"/>
                  <a:gd name="connsiteY17" fmla="*/ 4732312 h 5416195"/>
                  <a:gd name="connsiteX0" fmla="*/ 6122674 w 6217551"/>
                  <a:gd name="connsiteY0" fmla="*/ 4732312 h 5416195"/>
                  <a:gd name="connsiteX1" fmla="*/ 2401928 w 6217551"/>
                  <a:gd name="connsiteY1" fmla="*/ 4775820 h 5416195"/>
                  <a:gd name="connsiteX2" fmla="*/ 744578 w 6217551"/>
                  <a:gd name="connsiteY2" fmla="*/ 4051920 h 5416195"/>
                  <a:gd name="connsiteX3" fmla="*/ 0 w 6217551"/>
                  <a:gd name="connsiteY3" fmla="*/ 2581291 h 5416195"/>
                  <a:gd name="connsiteX4" fmla="*/ 2253631 w 6217551"/>
                  <a:gd name="connsiteY4" fmla="*/ 0 h 5416195"/>
                  <a:gd name="connsiteX5" fmla="*/ 2253657 w 6217551"/>
                  <a:gd name="connsiteY5" fmla="*/ 0 h 5416195"/>
                  <a:gd name="connsiteX6" fmla="*/ 4613968 w 6217551"/>
                  <a:gd name="connsiteY6" fmla="*/ 2360311 h 5416195"/>
                  <a:gd name="connsiteX7" fmla="*/ 4613969 w 6217551"/>
                  <a:gd name="connsiteY7" fmla="*/ 3741487 h 5416195"/>
                  <a:gd name="connsiteX8" fmla="*/ 5095567 w 6217551"/>
                  <a:gd name="connsiteY8" fmla="*/ 3741487 h 5416195"/>
                  <a:gd name="connsiteX9" fmla="*/ 3795005 w 6217551"/>
                  <a:gd name="connsiteY9" fmla="*/ 5416195 h 5416195"/>
                  <a:gd name="connsiteX10" fmla="*/ 2494444 w 6217551"/>
                  <a:gd name="connsiteY10" fmla="*/ 3741487 h 5416195"/>
                  <a:gd name="connsiteX11" fmla="*/ 2976042 w 6217551"/>
                  <a:gd name="connsiteY11" fmla="*/ 3741487 h 5416195"/>
                  <a:gd name="connsiteX12" fmla="*/ 2976042 w 6217551"/>
                  <a:gd name="connsiteY12" fmla="*/ 2360311 h 5416195"/>
                  <a:gd name="connsiteX13" fmla="*/ 2185078 w 6217551"/>
                  <a:gd name="connsiteY13" fmla="*/ 1782707 h 5416195"/>
                  <a:gd name="connsiteX14" fmla="*/ 1653166 w 6217551"/>
                  <a:gd name="connsiteY14" fmla="*/ 2470801 h 5416195"/>
                  <a:gd name="connsiteX15" fmla="*/ 2763877 w 6217551"/>
                  <a:gd name="connsiteY15" fmla="*/ 3251820 h 5416195"/>
                  <a:gd name="connsiteX16" fmla="*/ 6217551 w 6217551"/>
                  <a:gd name="connsiteY16" fmla="*/ 3265462 h 5416195"/>
                  <a:gd name="connsiteX17" fmla="*/ 6122674 w 6217551"/>
                  <a:gd name="connsiteY17" fmla="*/ 4732312 h 5416195"/>
                  <a:gd name="connsiteX0" fmla="*/ 6122674 w 6217551"/>
                  <a:gd name="connsiteY0" fmla="*/ 4732312 h 5416195"/>
                  <a:gd name="connsiteX1" fmla="*/ 2401928 w 6217551"/>
                  <a:gd name="connsiteY1" fmla="*/ 4775820 h 5416195"/>
                  <a:gd name="connsiteX2" fmla="*/ 660758 w 6217551"/>
                  <a:gd name="connsiteY2" fmla="*/ 4029060 h 5416195"/>
                  <a:gd name="connsiteX3" fmla="*/ 0 w 6217551"/>
                  <a:gd name="connsiteY3" fmla="*/ 2581291 h 5416195"/>
                  <a:gd name="connsiteX4" fmla="*/ 2253631 w 6217551"/>
                  <a:gd name="connsiteY4" fmla="*/ 0 h 5416195"/>
                  <a:gd name="connsiteX5" fmla="*/ 2253657 w 6217551"/>
                  <a:gd name="connsiteY5" fmla="*/ 0 h 5416195"/>
                  <a:gd name="connsiteX6" fmla="*/ 4613968 w 6217551"/>
                  <a:gd name="connsiteY6" fmla="*/ 2360311 h 5416195"/>
                  <a:gd name="connsiteX7" fmla="*/ 4613969 w 6217551"/>
                  <a:gd name="connsiteY7" fmla="*/ 3741487 h 5416195"/>
                  <a:gd name="connsiteX8" fmla="*/ 5095567 w 6217551"/>
                  <a:gd name="connsiteY8" fmla="*/ 3741487 h 5416195"/>
                  <a:gd name="connsiteX9" fmla="*/ 3795005 w 6217551"/>
                  <a:gd name="connsiteY9" fmla="*/ 5416195 h 5416195"/>
                  <a:gd name="connsiteX10" fmla="*/ 2494444 w 6217551"/>
                  <a:gd name="connsiteY10" fmla="*/ 3741487 h 5416195"/>
                  <a:gd name="connsiteX11" fmla="*/ 2976042 w 6217551"/>
                  <a:gd name="connsiteY11" fmla="*/ 3741487 h 5416195"/>
                  <a:gd name="connsiteX12" fmla="*/ 2976042 w 6217551"/>
                  <a:gd name="connsiteY12" fmla="*/ 2360311 h 5416195"/>
                  <a:gd name="connsiteX13" fmla="*/ 2185078 w 6217551"/>
                  <a:gd name="connsiteY13" fmla="*/ 1782707 h 5416195"/>
                  <a:gd name="connsiteX14" fmla="*/ 1653166 w 6217551"/>
                  <a:gd name="connsiteY14" fmla="*/ 2470801 h 5416195"/>
                  <a:gd name="connsiteX15" fmla="*/ 2763877 w 6217551"/>
                  <a:gd name="connsiteY15" fmla="*/ 3251820 h 5416195"/>
                  <a:gd name="connsiteX16" fmla="*/ 6217551 w 6217551"/>
                  <a:gd name="connsiteY16" fmla="*/ 3265462 h 5416195"/>
                  <a:gd name="connsiteX17" fmla="*/ 6122674 w 6217551"/>
                  <a:gd name="connsiteY17" fmla="*/ 4732312 h 5416195"/>
                  <a:gd name="connsiteX0" fmla="*/ 6122674 w 6217551"/>
                  <a:gd name="connsiteY0" fmla="*/ 4732312 h 5416195"/>
                  <a:gd name="connsiteX1" fmla="*/ 2379068 w 6217551"/>
                  <a:gd name="connsiteY1" fmla="*/ 4730100 h 5416195"/>
                  <a:gd name="connsiteX2" fmla="*/ 660758 w 6217551"/>
                  <a:gd name="connsiteY2" fmla="*/ 4029060 h 5416195"/>
                  <a:gd name="connsiteX3" fmla="*/ 0 w 6217551"/>
                  <a:gd name="connsiteY3" fmla="*/ 2581291 h 5416195"/>
                  <a:gd name="connsiteX4" fmla="*/ 2253631 w 6217551"/>
                  <a:gd name="connsiteY4" fmla="*/ 0 h 5416195"/>
                  <a:gd name="connsiteX5" fmla="*/ 2253657 w 6217551"/>
                  <a:gd name="connsiteY5" fmla="*/ 0 h 5416195"/>
                  <a:gd name="connsiteX6" fmla="*/ 4613968 w 6217551"/>
                  <a:gd name="connsiteY6" fmla="*/ 2360311 h 5416195"/>
                  <a:gd name="connsiteX7" fmla="*/ 4613969 w 6217551"/>
                  <a:gd name="connsiteY7" fmla="*/ 3741487 h 5416195"/>
                  <a:gd name="connsiteX8" fmla="*/ 5095567 w 6217551"/>
                  <a:gd name="connsiteY8" fmla="*/ 3741487 h 5416195"/>
                  <a:gd name="connsiteX9" fmla="*/ 3795005 w 6217551"/>
                  <a:gd name="connsiteY9" fmla="*/ 5416195 h 5416195"/>
                  <a:gd name="connsiteX10" fmla="*/ 2494444 w 6217551"/>
                  <a:gd name="connsiteY10" fmla="*/ 3741487 h 5416195"/>
                  <a:gd name="connsiteX11" fmla="*/ 2976042 w 6217551"/>
                  <a:gd name="connsiteY11" fmla="*/ 3741487 h 5416195"/>
                  <a:gd name="connsiteX12" fmla="*/ 2976042 w 6217551"/>
                  <a:gd name="connsiteY12" fmla="*/ 2360311 h 5416195"/>
                  <a:gd name="connsiteX13" fmla="*/ 2185078 w 6217551"/>
                  <a:gd name="connsiteY13" fmla="*/ 1782707 h 5416195"/>
                  <a:gd name="connsiteX14" fmla="*/ 1653166 w 6217551"/>
                  <a:gd name="connsiteY14" fmla="*/ 2470801 h 5416195"/>
                  <a:gd name="connsiteX15" fmla="*/ 2763877 w 6217551"/>
                  <a:gd name="connsiteY15" fmla="*/ 3251820 h 5416195"/>
                  <a:gd name="connsiteX16" fmla="*/ 6217551 w 6217551"/>
                  <a:gd name="connsiteY16" fmla="*/ 3265462 h 5416195"/>
                  <a:gd name="connsiteX17" fmla="*/ 6122674 w 6217551"/>
                  <a:gd name="connsiteY17" fmla="*/ 4732312 h 5416195"/>
                  <a:gd name="connsiteX0" fmla="*/ 6122674 w 6122674"/>
                  <a:gd name="connsiteY0" fmla="*/ 4732312 h 5416195"/>
                  <a:gd name="connsiteX1" fmla="*/ 2379068 w 6122674"/>
                  <a:gd name="connsiteY1" fmla="*/ 4730100 h 5416195"/>
                  <a:gd name="connsiteX2" fmla="*/ 660758 w 6122674"/>
                  <a:gd name="connsiteY2" fmla="*/ 4029060 h 5416195"/>
                  <a:gd name="connsiteX3" fmla="*/ 0 w 6122674"/>
                  <a:gd name="connsiteY3" fmla="*/ 2581291 h 5416195"/>
                  <a:gd name="connsiteX4" fmla="*/ 2253631 w 6122674"/>
                  <a:gd name="connsiteY4" fmla="*/ 0 h 5416195"/>
                  <a:gd name="connsiteX5" fmla="*/ 2253657 w 6122674"/>
                  <a:gd name="connsiteY5" fmla="*/ 0 h 5416195"/>
                  <a:gd name="connsiteX6" fmla="*/ 4613968 w 6122674"/>
                  <a:gd name="connsiteY6" fmla="*/ 2360311 h 5416195"/>
                  <a:gd name="connsiteX7" fmla="*/ 4613969 w 6122674"/>
                  <a:gd name="connsiteY7" fmla="*/ 3741487 h 5416195"/>
                  <a:gd name="connsiteX8" fmla="*/ 5095567 w 6122674"/>
                  <a:gd name="connsiteY8" fmla="*/ 3741487 h 5416195"/>
                  <a:gd name="connsiteX9" fmla="*/ 3795005 w 6122674"/>
                  <a:gd name="connsiteY9" fmla="*/ 5416195 h 5416195"/>
                  <a:gd name="connsiteX10" fmla="*/ 2494444 w 6122674"/>
                  <a:gd name="connsiteY10" fmla="*/ 3741487 h 5416195"/>
                  <a:gd name="connsiteX11" fmla="*/ 2976042 w 6122674"/>
                  <a:gd name="connsiteY11" fmla="*/ 3741487 h 5416195"/>
                  <a:gd name="connsiteX12" fmla="*/ 2976042 w 6122674"/>
                  <a:gd name="connsiteY12" fmla="*/ 2360311 h 5416195"/>
                  <a:gd name="connsiteX13" fmla="*/ 2185078 w 6122674"/>
                  <a:gd name="connsiteY13" fmla="*/ 1782707 h 5416195"/>
                  <a:gd name="connsiteX14" fmla="*/ 1653166 w 6122674"/>
                  <a:gd name="connsiteY14" fmla="*/ 2470801 h 5416195"/>
                  <a:gd name="connsiteX15" fmla="*/ 2763877 w 6122674"/>
                  <a:gd name="connsiteY15" fmla="*/ 3251820 h 5416195"/>
                  <a:gd name="connsiteX16" fmla="*/ 6110871 w 6122674"/>
                  <a:gd name="connsiteY16" fmla="*/ 3265462 h 5416195"/>
                  <a:gd name="connsiteX17" fmla="*/ 6122674 w 6122674"/>
                  <a:gd name="connsiteY17" fmla="*/ 4732312 h 5416195"/>
                  <a:gd name="connsiteX0" fmla="*/ 6122674 w 6134275"/>
                  <a:gd name="connsiteY0" fmla="*/ 4732312 h 5416195"/>
                  <a:gd name="connsiteX1" fmla="*/ 2379068 w 6134275"/>
                  <a:gd name="connsiteY1" fmla="*/ 4730100 h 5416195"/>
                  <a:gd name="connsiteX2" fmla="*/ 660758 w 6134275"/>
                  <a:gd name="connsiteY2" fmla="*/ 4029060 h 5416195"/>
                  <a:gd name="connsiteX3" fmla="*/ 0 w 6134275"/>
                  <a:gd name="connsiteY3" fmla="*/ 2581291 h 5416195"/>
                  <a:gd name="connsiteX4" fmla="*/ 2253631 w 6134275"/>
                  <a:gd name="connsiteY4" fmla="*/ 0 h 5416195"/>
                  <a:gd name="connsiteX5" fmla="*/ 2253657 w 6134275"/>
                  <a:gd name="connsiteY5" fmla="*/ 0 h 5416195"/>
                  <a:gd name="connsiteX6" fmla="*/ 4613968 w 6134275"/>
                  <a:gd name="connsiteY6" fmla="*/ 2360311 h 5416195"/>
                  <a:gd name="connsiteX7" fmla="*/ 4613969 w 6134275"/>
                  <a:gd name="connsiteY7" fmla="*/ 3741487 h 5416195"/>
                  <a:gd name="connsiteX8" fmla="*/ 5095567 w 6134275"/>
                  <a:gd name="connsiteY8" fmla="*/ 3741487 h 5416195"/>
                  <a:gd name="connsiteX9" fmla="*/ 3795005 w 6134275"/>
                  <a:gd name="connsiteY9" fmla="*/ 5416195 h 5416195"/>
                  <a:gd name="connsiteX10" fmla="*/ 2494444 w 6134275"/>
                  <a:gd name="connsiteY10" fmla="*/ 3741487 h 5416195"/>
                  <a:gd name="connsiteX11" fmla="*/ 2976042 w 6134275"/>
                  <a:gd name="connsiteY11" fmla="*/ 3741487 h 5416195"/>
                  <a:gd name="connsiteX12" fmla="*/ 2976042 w 6134275"/>
                  <a:gd name="connsiteY12" fmla="*/ 2360311 h 5416195"/>
                  <a:gd name="connsiteX13" fmla="*/ 2185078 w 6134275"/>
                  <a:gd name="connsiteY13" fmla="*/ 1782707 h 5416195"/>
                  <a:gd name="connsiteX14" fmla="*/ 1653166 w 6134275"/>
                  <a:gd name="connsiteY14" fmla="*/ 2470801 h 5416195"/>
                  <a:gd name="connsiteX15" fmla="*/ 2763877 w 6134275"/>
                  <a:gd name="connsiteY15" fmla="*/ 3251820 h 5416195"/>
                  <a:gd name="connsiteX16" fmla="*/ 6133734 w 6134275"/>
                  <a:gd name="connsiteY16" fmla="*/ 3265462 h 5416195"/>
                  <a:gd name="connsiteX17" fmla="*/ 6122674 w 6134275"/>
                  <a:gd name="connsiteY17" fmla="*/ 4732312 h 5416195"/>
                  <a:gd name="connsiteX0" fmla="*/ 6122674 w 6122674"/>
                  <a:gd name="connsiteY0" fmla="*/ 4732312 h 5416195"/>
                  <a:gd name="connsiteX1" fmla="*/ 2379068 w 6122674"/>
                  <a:gd name="connsiteY1" fmla="*/ 4730100 h 5416195"/>
                  <a:gd name="connsiteX2" fmla="*/ 660758 w 6122674"/>
                  <a:gd name="connsiteY2" fmla="*/ 4029060 h 5416195"/>
                  <a:gd name="connsiteX3" fmla="*/ 0 w 6122674"/>
                  <a:gd name="connsiteY3" fmla="*/ 2581291 h 5416195"/>
                  <a:gd name="connsiteX4" fmla="*/ 2253631 w 6122674"/>
                  <a:gd name="connsiteY4" fmla="*/ 0 h 5416195"/>
                  <a:gd name="connsiteX5" fmla="*/ 2253657 w 6122674"/>
                  <a:gd name="connsiteY5" fmla="*/ 0 h 5416195"/>
                  <a:gd name="connsiteX6" fmla="*/ 4613968 w 6122674"/>
                  <a:gd name="connsiteY6" fmla="*/ 2360311 h 5416195"/>
                  <a:gd name="connsiteX7" fmla="*/ 4613969 w 6122674"/>
                  <a:gd name="connsiteY7" fmla="*/ 3741487 h 5416195"/>
                  <a:gd name="connsiteX8" fmla="*/ 5095567 w 6122674"/>
                  <a:gd name="connsiteY8" fmla="*/ 3741487 h 5416195"/>
                  <a:gd name="connsiteX9" fmla="*/ 3795005 w 6122674"/>
                  <a:gd name="connsiteY9" fmla="*/ 5416195 h 5416195"/>
                  <a:gd name="connsiteX10" fmla="*/ 2494444 w 6122674"/>
                  <a:gd name="connsiteY10" fmla="*/ 3741487 h 5416195"/>
                  <a:gd name="connsiteX11" fmla="*/ 2976042 w 6122674"/>
                  <a:gd name="connsiteY11" fmla="*/ 3741487 h 5416195"/>
                  <a:gd name="connsiteX12" fmla="*/ 2976042 w 6122674"/>
                  <a:gd name="connsiteY12" fmla="*/ 2360311 h 5416195"/>
                  <a:gd name="connsiteX13" fmla="*/ 2185078 w 6122674"/>
                  <a:gd name="connsiteY13" fmla="*/ 1782707 h 5416195"/>
                  <a:gd name="connsiteX14" fmla="*/ 1653166 w 6122674"/>
                  <a:gd name="connsiteY14" fmla="*/ 2470801 h 5416195"/>
                  <a:gd name="connsiteX15" fmla="*/ 2763877 w 6122674"/>
                  <a:gd name="connsiteY15" fmla="*/ 3251820 h 5416195"/>
                  <a:gd name="connsiteX16" fmla="*/ 6103254 w 6122674"/>
                  <a:gd name="connsiteY16" fmla="*/ 3265462 h 5416195"/>
                  <a:gd name="connsiteX17" fmla="*/ 6122674 w 6122674"/>
                  <a:gd name="connsiteY17" fmla="*/ 4732312 h 5416195"/>
                  <a:gd name="connsiteX0" fmla="*/ 6110771 w 6110771"/>
                  <a:gd name="connsiteY0" fmla="*/ 4732312 h 5416195"/>
                  <a:gd name="connsiteX1" fmla="*/ 2379068 w 6110771"/>
                  <a:gd name="connsiteY1" fmla="*/ 4730100 h 5416195"/>
                  <a:gd name="connsiteX2" fmla="*/ 660758 w 6110771"/>
                  <a:gd name="connsiteY2" fmla="*/ 4029060 h 5416195"/>
                  <a:gd name="connsiteX3" fmla="*/ 0 w 6110771"/>
                  <a:gd name="connsiteY3" fmla="*/ 2581291 h 5416195"/>
                  <a:gd name="connsiteX4" fmla="*/ 2253631 w 6110771"/>
                  <a:gd name="connsiteY4" fmla="*/ 0 h 5416195"/>
                  <a:gd name="connsiteX5" fmla="*/ 2253657 w 6110771"/>
                  <a:gd name="connsiteY5" fmla="*/ 0 h 5416195"/>
                  <a:gd name="connsiteX6" fmla="*/ 4613968 w 6110771"/>
                  <a:gd name="connsiteY6" fmla="*/ 2360311 h 5416195"/>
                  <a:gd name="connsiteX7" fmla="*/ 4613969 w 6110771"/>
                  <a:gd name="connsiteY7" fmla="*/ 3741487 h 5416195"/>
                  <a:gd name="connsiteX8" fmla="*/ 5095567 w 6110771"/>
                  <a:gd name="connsiteY8" fmla="*/ 3741487 h 5416195"/>
                  <a:gd name="connsiteX9" fmla="*/ 3795005 w 6110771"/>
                  <a:gd name="connsiteY9" fmla="*/ 5416195 h 5416195"/>
                  <a:gd name="connsiteX10" fmla="*/ 2494444 w 6110771"/>
                  <a:gd name="connsiteY10" fmla="*/ 3741487 h 5416195"/>
                  <a:gd name="connsiteX11" fmla="*/ 2976042 w 6110771"/>
                  <a:gd name="connsiteY11" fmla="*/ 3741487 h 5416195"/>
                  <a:gd name="connsiteX12" fmla="*/ 2976042 w 6110771"/>
                  <a:gd name="connsiteY12" fmla="*/ 2360311 h 5416195"/>
                  <a:gd name="connsiteX13" fmla="*/ 2185078 w 6110771"/>
                  <a:gd name="connsiteY13" fmla="*/ 1782707 h 5416195"/>
                  <a:gd name="connsiteX14" fmla="*/ 1653166 w 6110771"/>
                  <a:gd name="connsiteY14" fmla="*/ 2470801 h 5416195"/>
                  <a:gd name="connsiteX15" fmla="*/ 2763877 w 6110771"/>
                  <a:gd name="connsiteY15" fmla="*/ 3251820 h 5416195"/>
                  <a:gd name="connsiteX16" fmla="*/ 6103254 w 6110771"/>
                  <a:gd name="connsiteY16" fmla="*/ 3265462 h 5416195"/>
                  <a:gd name="connsiteX17" fmla="*/ 6110771 w 6110771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60758 w 6104434"/>
                  <a:gd name="connsiteY2" fmla="*/ 4029060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1820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60758 w 6104434"/>
                  <a:gd name="connsiteY2" fmla="*/ 4029060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60758 w 6104434"/>
                  <a:gd name="connsiteY2" fmla="*/ 4029060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70283 w 6104434"/>
                  <a:gd name="connsiteY2" fmla="*/ 4024297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70283 w 6104434"/>
                  <a:gd name="connsiteY2" fmla="*/ 4024297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70283 w 6104434"/>
                  <a:gd name="connsiteY2" fmla="*/ 4024297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3627 w 6104434"/>
                  <a:gd name="connsiteY0" fmla="*/ 4732312 h 5416195"/>
                  <a:gd name="connsiteX1" fmla="*/ 2379068 w 6104434"/>
                  <a:gd name="connsiteY1" fmla="*/ 4730100 h 5416195"/>
                  <a:gd name="connsiteX2" fmla="*/ 670283 w 6104434"/>
                  <a:gd name="connsiteY2" fmla="*/ 4024297 h 5416195"/>
                  <a:gd name="connsiteX3" fmla="*/ 0 w 6104434"/>
                  <a:gd name="connsiteY3" fmla="*/ 2581291 h 5416195"/>
                  <a:gd name="connsiteX4" fmla="*/ 2253631 w 6104434"/>
                  <a:gd name="connsiteY4" fmla="*/ 0 h 5416195"/>
                  <a:gd name="connsiteX5" fmla="*/ 2253657 w 6104434"/>
                  <a:gd name="connsiteY5" fmla="*/ 0 h 5416195"/>
                  <a:gd name="connsiteX6" fmla="*/ 4613968 w 6104434"/>
                  <a:gd name="connsiteY6" fmla="*/ 2360311 h 5416195"/>
                  <a:gd name="connsiteX7" fmla="*/ 4613969 w 6104434"/>
                  <a:gd name="connsiteY7" fmla="*/ 3741487 h 5416195"/>
                  <a:gd name="connsiteX8" fmla="*/ 5095567 w 6104434"/>
                  <a:gd name="connsiteY8" fmla="*/ 3741487 h 5416195"/>
                  <a:gd name="connsiteX9" fmla="*/ 3795005 w 6104434"/>
                  <a:gd name="connsiteY9" fmla="*/ 5416195 h 5416195"/>
                  <a:gd name="connsiteX10" fmla="*/ 2494444 w 6104434"/>
                  <a:gd name="connsiteY10" fmla="*/ 3741487 h 5416195"/>
                  <a:gd name="connsiteX11" fmla="*/ 2976042 w 6104434"/>
                  <a:gd name="connsiteY11" fmla="*/ 3741487 h 5416195"/>
                  <a:gd name="connsiteX12" fmla="*/ 2976042 w 6104434"/>
                  <a:gd name="connsiteY12" fmla="*/ 2360311 h 5416195"/>
                  <a:gd name="connsiteX13" fmla="*/ 2185078 w 6104434"/>
                  <a:gd name="connsiteY13" fmla="*/ 1782707 h 5416195"/>
                  <a:gd name="connsiteX14" fmla="*/ 1653166 w 6104434"/>
                  <a:gd name="connsiteY14" fmla="*/ 2470801 h 5416195"/>
                  <a:gd name="connsiteX15" fmla="*/ 2763877 w 6104434"/>
                  <a:gd name="connsiteY15" fmla="*/ 3256583 h 5416195"/>
                  <a:gd name="connsiteX16" fmla="*/ 6103254 w 6104434"/>
                  <a:gd name="connsiteY16" fmla="*/ 3265462 h 5416195"/>
                  <a:gd name="connsiteX17" fmla="*/ 6103627 w 6104434"/>
                  <a:gd name="connsiteY17" fmla="*/ 4732312 h 5416195"/>
                  <a:gd name="connsiteX0" fmla="*/ 6105590 w 6106397"/>
                  <a:gd name="connsiteY0" fmla="*/ 4732312 h 5416195"/>
                  <a:gd name="connsiteX1" fmla="*/ 2381031 w 6106397"/>
                  <a:gd name="connsiteY1" fmla="*/ 4730100 h 5416195"/>
                  <a:gd name="connsiteX2" fmla="*/ 672246 w 6106397"/>
                  <a:gd name="connsiteY2" fmla="*/ 4024297 h 5416195"/>
                  <a:gd name="connsiteX3" fmla="*/ 1963 w 6106397"/>
                  <a:gd name="connsiteY3" fmla="*/ 2581291 h 5416195"/>
                  <a:gd name="connsiteX4" fmla="*/ 2255594 w 6106397"/>
                  <a:gd name="connsiteY4" fmla="*/ 0 h 5416195"/>
                  <a:gd name="connsiteX5" fmla="*/ 2255620 w 6106397"/>
                  <a:gd name="connsiteY5" fmla="*/ 0 h 5416195"/>
                  <a:gd name="connsiteX6" fmla="*/ 4615931 w 6106397"/>
                  <a:gd name="connsiteY6" fmla="*/ 2360311 h 5416195"/>
                  <a:gd name="connsiteX7" fmla="*/ 4615932 w 6106397"/>
                  <a:gd name="connsiteY7" fmla="*/ 3741487 h 5416195"/>
                  <a:gd name="connsiteX8" fmla="*/ 5097530 w 6106397"/>
                  <a:gd name="connsiteY8" fmla="*/ 3741487 h 5416195"/>
                  <a:gd name="connsiteX9" fmla="*/ 3796968 w 6106397"/>
                  <a:gd name="connsiteY9" fmla="*/ 5416195 h 5416195"/>
                  <a:gd name="connsiteX10" fmla="*/ 2496407 w 6106397"/>
                  <a:gd name="connsiteY10" fmla="*/ 3741487 h 5416195"/>
                  <a:gd name="connsiteX11" fmla="*/ 2978005 w 6106397"/>
                  <a:gd name="connsiteY11" fmla="*/ 3741487 h 5416195"/>
                  <a:gd name="connsiteX12" fmla="*/ 2978005 w 6106397"/>
                  <a:gd name="connsiteY12" fmla="*/ 2360311 h 5416195"/>
                  <a:gd name="connsiteX13" fmla="*/ 2187041 w 6106397"/>
                  <a:gd name="connsiteY13" fmla="*/ 1782707 h 5416195"/>
                  <a:gd name="connsiteX14" fmla="*/ 1655129 w 6106397"/>
                  <a:gd name="connsiteY14" fmla="*/ 2470801 h 5416195"/>
                  <a:gd name="connsiteX15" fmla="*/ 2765840 w 6106397"/>
                  <a:gd name="connsiteY15" fmla="*/ 3256583 h 5416195"/>
                  <a:gd name="connsiteX16" fmla="*/ 6105217 w 6106397"/>
                  <a:gd name="connsiteY16" fmla="*/ 3265462 h 5416195"/>
                  <a:gd name="connsiteX17" fmla="*/ 6105590 w 6106397"/>
                  <a:gd name="connsiteY17" fmla="*/ 4732312 h 5416195"/>
                  <a:gd name="connsiteX0" fmla="*/ 6105590 w 6106397"/>
                  <a:gd name="connsiteY0" fmla="*/ 4732312 h 5416195"/>
                  <a:gd name="connsiteX1" fmla="*/ 2381031 w 6106397"/>
                  <a:gd name="connsiteY1" fmla="*/ 4730100 h 5416195"/>
                  <a:gd name="connsiteX2" fmla="*/ 672246 w 6106397"/>
                  <a:gd name="connsiteY2" fmla="*/ 4024297 h 5416195"/>
                  <a:gd name="connsiteX3" fmla="*/ 1963 w 6106397"/>
                  <a:gd name="connsiteY3" fmla="*/ 2581291 h 5416195"/>
                  <a:gd name="connsiteX4" fmla="*/ 2255594 w 6106397"/>
                  <a:gd name="connsiteY4" fmla="*/ 0 h 5416195"/>
                  <a:gd name="connsiteX5" fmla="*/ 2255620 w 6106397"/>
                  <a:gd name="connsiteY5" fmla="*/ 0 h 5416195"/>
                  <a:gd name="connsiteX6" fmla="*/ 4615931 w 6106397"/>
                  <a:gd name="connsiteY6" fmla="*/ 2360311 h 5416195"/>
                  <a:gd name="connsiteX7" fmla="*/ 4615932 w 6106397"/>
                  <a:gd name="connsiteY7" fmla="*/ 3741487 h 5416195"/>
                  <a:gd name="connsiteX8" fmla="*/ 5097530 w 6106397"/>
                  <a:gd name="connsiteY8" fmla="*/ 3741487 h 5416195"/>
                  <a:gd name="connsiteX9" fmla="*/ 3796968 w 6106397"/>
                  <a:gd name="connsiteY9" fmla="*/ 5416195 h 5416195"/>
                  <a:gd name="connsiteX10" fmla="*/ 2496407 w 6106397"/>
                  <a:gd name="connsiteY10" fmla="*/ 3741487 h 5416195"/>
                  <a:gd name="connsiteX11" fmla="*/ 2978005 w 6106397"/>
                  <a:gd name="connsiteY11" fmla="*/ 3741487 h 5416195"/>
                  <a:gd name="connsiteX12" fmla="*/ 2978005 w 6106397"/>
                  <a:gd name="connsiteY12" fmla="*/ 2360311 h 5416195"/>
                  <a:gd name="connsiteX13" fmla="*/ 2268004 w 6106397"/>
                  <a:gd name="connsiteY13" fmla="*/ 1782707 h 5416195"/>
                  <a:gd name="connsiteX14" fmla="*/ 1655129 w 6106397"/>
                  <a:gd name="connsiteY14" fmla="*/ 2470801 h 5416195"/>
                  <a:gd name="connsiteX15" fmla="*/ 2765840 w 6106397"/>
                  <a:gd name="connsiteY15" fmla="*/ 3256583 h 5416195"/>
                  <a:gd name="connsiteX16" fmla="*/ 6105217 w 6106397"/>
                  <a:gd name="connsiteY16" fmla="*/ 3265462 h 5416195"/>
                  <a:gd name="connsiteX17" fmla="*/ 6105590 w 6106397"/>
                  <a:gd name="connsiteY17" fmla="*/ 4732312 h 5416195"/>
                  <a:gd name="connsiteX0" fmla="*/ 6105634 w 6106441"/>
                  <a:gd name="connsiteY0" fmla="*/ 4733598 h 5417481"/>
                  <a:gd name="connsiteX1" fmla="*/ 2381075 w 6106441"/>
                  <a:gd name="connsiteY1" fmla="*/ 4731386 h 5417481"/>
                  <a:gd name="connsiteX2" fmla="*/ 672290 w 6106441"/>
                  <a:gd name="connsiteY2" fmla="*/ 4025583 h 5417481"/>
                  <a:gd name="connsiteX3" fmla="*/ 2007 w 6106441"/>
                  <a:gd name="connsiteY3" fmla="*/ 2582577 h 5417481"/>
                  <a:gd name="connsiteX4" fmla="*/ 2255638 w 6106441"/>
                  <a:gd name="connsiteY4" fmla="*/ 1286 h 5417481"/>
                  <a:gd name="connsiteX5" fmla="*/ 2255664 w 6106441"/>
                  <a:gd name="connsiteY5" fmla="*/ 1286 h 5417481"/>
                  <a:gd name="connsiteX6" fmla="*/ 4615975 w 6106441"/>
                  <a:gd name="connsiteY6" fmla="*/ 2361597 h 5417481"/>
                  <a:gd name="connsiteX7" fmla="*/ 4615976 w 6106441"/>
                  <a:gd name="connsiteY7" fmla="*/ 3742773 h 5417481"/>
                  <a:gd name="connsiteX8" fmla="*/ 5097574 w 6106441"/>
                  <a:gd name="connsiteY8" fmla="*/ 3742773 h 5417481"/>
                  <a:gd name="connsiteX9" fmla="*/ 3797012 w 6106441"/>
                  <a:gd name="connsiteY9" fmla="*/ 5417481 h 5417481"/>
                  <a:gd name="connsiteX10" fmla="*/ 2496451 w 6106441"/>
                  <a:gd name="connsiteY10" fmla="*/ 3742773 h 5417481"/>
                  <a:gd name="connsiteX11" fmla="*/ 2978049 w 6106441"/>
                  <a:gd name="connsiteY11" fmla="*/ 3742773 h 5417481"/>
                  <a:gd name="connsiteX12" fmla="*/ 2978049 w 6106441"/>
                  <a:gd name="connsiteY12" fmla="*/ 2361597 h 5417481"/>
                  <a:gd name="connsiteX13" fmla="*/ 2268048 w 6106441"/>
                  <a:gd name="connsiteY13" fmla="*/ 1783993 h 5417481"/>
                  <a:gd name="connsiteX14" fmla="*/ 1655173 w 6106441"/>
                  <a:gd name="connsiteY14" fmla="*/ 2472087 h 5417481"/>
                  <a:gd name="connsiteX15" fmla="*/ 2765884 w 6106441"/>
                  <a:gd name="connsiteY15" fmla="*/ 3257869 h 5417481"/>
                  <a:gd name="connsiteX16" fmla="*/ 6105261 w 6106441"/>
                  <a:gd name="connsiteY16" fmla="*/ 3266748 h 5417481"/>
                  <a:gd name="connsiteX17" fmla="*/ 6105634 w 6106441"/>
                  <a:gd name="connsiteY17" fmla="*/ 4733598 h 5417481"/>
                  <a:gd name="connsiteX0" fmla="*/ 6105591 w 6106398"/>
                  <a:gd name="connsiteY0" fmla="*/ 4732326 h 5416209"/>
                  <a:gd name="connsiteX1" fmla="*/ 2381032 w 6106398"/>
                  <a:gd name="connsiteY1" fmla="*/ 4730114 h 5416209"/>
                  <a:gd name="connsiteX2" fmla="*/ 672247 w 6106398"/>
                  <a:gd name="connsiteY2" fmla="*/ 4024311 h 5416209"/>
                  <a:gd name="connsiteX3" fmla="*/ 1964 w 6106398"/>
                  <a:gd name="connsiteY3" fmla="*/ 2581305 h 5416209"/>
                  <a:gd name="connsiteX4" fmla="*/ 2255595 w 6106398"/>
                  <a:gd name="connsiteY4" fmla="*/ 14 h 5416209"/>
                  <a:gd name="connsiteX5" fmla="*/ 2255621 w 6106398"/>
                  <a:gd name="connsiteY5" fmla="*/ 14 h 5416209"/>
                  <a:gd name="connsiteX6" fmla="*/ 4615932 w 6106398"/>
                  <a:gd name="connsiteY6" fmla="*/ 2360325 h 5416209"/>
                  <a:gd name="connsiteX7" fmla="*/ 4615933 w 6106398"/>
                  <a:gd name="connsiteY7" fmla="*/ 3741501 h 5416209"/>
                  <a:gd name="connsiteX8" fmla="*/ 5097531 w 6106398"/>
                  <a:gd name="connsiteY8" fmla="*/ 3741501 h 5416209"/>
                  <a:gd name="connsiteX9" fmla="*/ 3796969 w 6106398"/>
                  <a:gd name="connsiteY9" fmla="*/ 5416209 h 5416209"/>
                  <a:gd name="connsiteX10" fmla="*/ 2496408 w 6106398"/>
                  <a:gd name="connsiteY10" fmla="*/ 3741501 h 5416209"/>
                  <a:gd name="connsiteX11" fmla="*/ 2978006 w 6106398"/>
                  <a:gd name="connsiteY11" fmla="*/ 3741501 h 5416209"/>
                  <a:gd name="connsiteX12" fmla="*/ 2978006 w 6106398"/>
                  <a:gd name="connsiteY12" fmla="*/ 2360325 h 5416209"/>
                  <a:gd name="connsiteX13" fmla="*/ 2268005 w 6106398"/>
                  <a:gd name="connsiteY13" fmla="*/ 1782721 h 5416209"/>
                  <a:gd name="connsiteX14" fmla="*/ 1655130 w 6106398"/>
                  <a:gd name="connsiteY14" fmla="*/ 2470815 h 5416209"/>
                  <a:gd name="connsiteX15" fmla="*/ 2765841 w 6106398"/>
                  <a:gd name="connsiteY15" fmla="*/ 3256597 h 5416209"/>
                  <a:gd name="connsiteX16" fmla="*/ 6105218 w 6106398"/>
                  <a:gd name="connsiteY16" fmla="*/ 3265476 h 5416209"/>
                  <a:gd name="connsiteX17" fmla="*/ 6105591 w 6106398"/>
                  <a:gd name="connsiteY17" fmla="*/ 4732326 h 54162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6106398" h="5416209">
                    <a:moveTo>
                      <a:pt x="6105591" y="4732326"/>
                    </a:moveTo>
                    <a:lnTo>
                      <a:pt x="2381032" y="4730114"/>
                    </a:lnTo>
                    <a:cubicBezTo>
                      <a:pt x="1628557" y="4697570"/>
                      <a:pt x="1060390" y="4366417"/>
                      <a:pt x="672247" y="4024311"/>
                    </a:cubicBezTo>
                    <a:cubicBezTo>
                      <a:pt x="-30606" y="3130241"/>
                      <a:pt x="9492" y="2646700"/>
                      <a:pt x="1964" y="2581305"/>
                    </a:cubicBezTo>
                    <a:cubicBezTo>
                      <a:pt x="-50424" y="1234878"/>
                      <a:pt x="952032" y="-4749"/>
                      <a:pt x="2255595" y="14"/>
                    </a:cubicBezTo>
                    <a:lnTo>
                      <a:pt x="2255621" y="14"/>
                    </a:lnTo>
                    <a:cubicBezTo>
                      <a:pt x="3559185" y="14"/>
                      <a:pt x="4615932" y="1056761"/>
                      <a:pt x="4615932" y="2360325"/>
                    </a:cubicBezTo>
                    <a:cubicBezTo>
                      <a:pt x="4615932" y="2820717"/>
                      <a:pt x="4615933" y="3281109"/>
                      <a:pt x="4615933" y="3741501"/>
                    </a:cubicBezTo>
                    <a:lnTo>
                      <a:pt x="5097531" y="3741501"/>
                    </a:lnTo>
                    <a:lnTo>
                      <a:pt x="3796969" y="5416209"/>
                    </a:lnTo>
                    <a:lnTo>
                      <a:pt x="2496408" y="3741501"/>
                    </a:lnTo>
                    <a:lnTo>
                      <a:pt x="2978006" y="3741501"/>
                    </a:lnTo>
                    <a:lnTo>
                      <a:pt x="2978006" y="2360325"/>
                    </a:lnTo>
                    <a:cubicBezTo>
                      <a:pt x="2978006" y="1961363"/>
                      <a:pt x="2537427" y="1782721"/>
                      <a:pt x="2268005" y="1782721"/>
                    </a:cubicBezTo>
                    <a:cubicBezTo>
                      <a:pt x="1944656" y="1836696"/>
                      <a:pt x="1653914" y="2156113"/>
                      <a:pt x="1655130" y="2470815"/>
                    </a:cubicBezTo>
                    <a:cubicBezTo>
                      <a:pt x="1651987" y="2557165"/>
                      <a:pt x="1618364" y="3334077"/>
                      <a:pt x="2765841" y="3256597"/>
                    </a:cubicBezTo>
                    <a:lnTo>
                      <a:pt x="6105218" y="3265476"/>
                    </a:lnTo>
                    <a:cubicBezTo>
                      <a:pt x="6109152" y="3754426"/>
                      <a:pt x="6101657" y="4243376"/>
                      <a:pt x="6105591" y="4732326"/>
                    </a:cubicBezTo>
                    <a:close/>
                  </a:path>
                </a:pathLst>
              </a:custGeom>
              <a:solidFill>
                <a:srgbClr val="FFC000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hteck 11"/>
              <p:cNvSpPr/>
              <p:nvPr/>
            </p:nvSpPr>
            <p:spPr>
              <a:xfrm>
                <a:off x="2339752" y="3501008"/>
                <a:ext cx="144016" cy="157819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Rechteck 24"/>
              <p:cNvSpPr/>
              <p:nvPr/>
            </p:nvSpPr>
            <p:spPr>
              <a:xfrm>
                <a:off x="860151" y="3754215"/>
                <a:ext cx="134543" cy="1090836"/>
              </a:xfrm>
              <a:custGeom>
                <a:avLst/>
                <a:gdLst>
                  <a:gd name="connsiteX0" fmla="*/ 0 w 144016"/>
                  <a:gd name="connsiteY0" fmla="*/ 0 h 855092"/>
                  <a:gd name="connsiteX1" fmla="*/ 144016 w 144016"/>
                  <a:gd name="connsiteY1" fmla="*/ 0 h 855092"/>
                  <a:gd name="connsiteX2" fmla="*/ 144016 w 144016"/>
                  <a:gd name="connsiteY2" fmla="*/ 855092 h 855092"/>
                  <a:gd name="connsiteX3" fmla="*/ 0 w 144016"/>
                  <a:gd name="connsiteY3" fmla="*/ 855092 h 855092"/>
                  <a:gd name="connsiteX4" fmla="*/ 0 w 144016"/>
                  <a:gd name="connsiteY4" fmla="*/ 0 h 855092"/>
                  <a:gd name="connsiteX0" fmla="*/ 0 w 144016"/>
                  <a:gd name="connsiteY0" fmla="*/ 73819 h 928911"/>
                  <a:gd name="connsiteX1" fmla="*/ 117822 w 144016"/>
                  <a:gd name="connsiteY1" fmla="*/ 0 h 928911"/>
                  <a:gd name="connsiteX2" fmla="*/ 144016 w 144016"/>
                  <a:gd name="connsiteY2" fmla="*/ 928911 h 928911"/>
                  <a:gd name="connsiteX3" fmla="*/ 0 w 144016"/>
                  <a:gd name="connsiteY3" fmla="*/ 928911 h 928911"/>
                  <a:gd name="connsiteX4" fmla="*/ 0 w 144016"/>
                  <a:gd name="connsiteY4" fmla="*/ 73819 h 928911"/>
                  <a:gd name="connsiteX0" fmla="*/ 2381 w 144016"/>
                  <a:gd name="connsiteY0" fmla="*/ 78581 h 928911"/>
                  <a:gd name="connsiteX1" fmla="*/ 117822 w 144016"/>
                  <a:gd name="connsiteY1" fmla="*/ 0 h 928911"/>
                  <a:gd name="connsiteX2" fmla="*/ 144016 w 144016"/>
                  <a:gd name="connsiteY2" fmla="*/ 928911 h 928911"/>
                  <a:gd name="connsiteX3" fmla="*/ 0 w 144016"/>
                  <a:gd name="connsiteY3" fmla="*/ 928911 h 928911"/>
                  <a:gd name="connsiteX4" fmla="*/ 2381 w 144016"/>
                  <a:gd name="connsiteY4" fmla="*/ 78581 h 928911"/>
                  <a:gd name="connsiteX0" fmla="*/ 106 w 141741"/>
                  <a:gd name="connsiteY0" fmla="*/ 78581 h 969392"/>
                  <a:gd name="connsiteX1" fmla="*/ 115547 w 141741"/>
                  <a:gd name="connsiteY1" fmla="*/ 0 h 969392"/>
                  <a:gd name="connsiteX2" fmla="*/ 141741 w 141741"/>
                  <a:gd name="connsiteY2" fmla="*/ 928911 h 969392"/>
                  <a:gd name="connsiteX3" fmla="*/ 2487 w 141741"/>
                  <a:gd name="connsiteY3" fmla="*/ 969392 h 969392"/>
                  <a:gd name="connsiteX4" fmla="*/ 106 w 141741"/>
                  <a:gd name="connsiteY4" fmla="*/ 78581 h 969392"/>
                  <a:gd name="connsiteX0" fmla="*/ 106 w 127454"/>
                  <a:gd name="connsiteY0" fmla="*/ 78581 h 1069405"/>
                  <a:gd name="connsiteX1" fmla="*/ 115547 w 127454"/>
                  <a:gd name="connsiteY1" fmla="*/ 0 h 1069405"/>
                  <a:gd name="connsiteX2" fmla="*/ 127454 w 127454"/>
                  <a:gd name="connsiteY2" fmla="*/ 1069405 h 1069405"/>
                  <a:gd name="connsiteX3" fmla="*/ 2487 w 127454"/>
                  <a:gd name="connsiteY3" fmla="*/ 969392 h 1069405"/>
                  <a:gd name="connsiteX4" fmla="*/ 106 w 127454"/>
                  <a:gd name="connsiteY4" fmla="*/ 78581 h 1069405"/>
                  <a:gd name="connsiteX0" fmla="*/ 106 w 127454"/>
                  <a:gd name="connsiteY0" fmla="*/ 78581 h 1078930"/>
                  <a:gd name="connsiteX1" fmla="*/ 115547 w 127454"/>
                  <a:gd name="connsiteY1" fmla="*/ 0 h 1078930"/>
                  <a:gd name="connsiteX2" fmla="*/ 127454 w 127454"/>
                  <a:gd name="connsiteY2" fmla="*/ 1078930 h 1078930"/>
                  <a:gd name="connsiteX3" fmla="*/ 2487 w 127454"/>
                  <a:gd name="connsiteY3" fmla="*/ 969392 h 1078930"/>
                  <a:gd name="connsiteX4" fmla="*/ 106 w 127454"/>
                  <a:gd name="connsiteY4" fmla="*/ 78581 h 1078930"/>
                  <a:gd name="connsiteX0" fmla="*/ 69 w 127417"/>
                  <a:gd name="connsiteY0" fmla="*/ 78581 h 1078930"/>
                  <a:gd name="connsiteX1" fmla="*/ 115510 w 127417"/>
                  <a:gd name="connsiteY1" fmla="*/ 0 h 1078930"/>
                  <a:gd name="connsiteX2" fmla="*/ 127417 w 127417"/>
                  <a:gd name="connsiteY2" fmla="*/ 1078930 h 1078930"/>
                  <a:gd name="connsiteX3" fmla="*/ 4831 w 127417"/>
                  <a:gd name="connsiteY3" fmla="*/ 981298 h 1078930"/>
                  <a:gd name="connsiteX4" fmla="*/ 69 w 127417"/>
                  <a:gd name="connsiteY4" fmla="*/ 78581 h 1078930"/>
                  <a:gd name="connsiteX0" fmla="*/ 69 w 132180"/>
                  <a:gd name="connsiteY0" fmla="*/ 78581 h 1090836"/>
                  <a:gd name="connsiteX1" fmla="*/ 115510 w 132180"/>
                  <a:gd name="connsiteY1" fmla="*/ 0 h 1090836"/>
                  <a:gd name="connsiteX2" fmla="*/ 132180 w 132180"/>
                  <a:gd name="connsiteY2" fmla="*/ 1090836 h 1090836"/>
                  <a:gd name="connsiteX3" fmla="*/ 4831 w 132180"/>
                  <a:gd name="connsiteY3" fmla="*/ 981298 h 1090836"/>
                  <a:gd name="connsiteX4" fmla="*/ 69 w 132180"/>
                  <a:gd name="connsiteY4" fmla="*/ 78581 h 1090836"/>
                  <a:gd name="connsiteX0" fmla="*/ 69 w 132180"/>
                  <a:gd name="connsiteY0" fmla="*/ 78581 h 1090836"/>
                  <a:gd name="connsiteX1" fmla="*/ 115510 w 132180"/>
                  <a:gd name="connsiteY1" fmla="*/ 0 h 1090836"/>
                  <a:gd name="connsiteX2" fmla="*/ 132180 w 132180"/>
                  <a:gd name="connsiteY2" fmla="*/ 1090836 h 1090836"/>
                  <a:gd name="connsiteX3" fmla="*/ 4831 w 132180"/>
                  <a:gd name="connsiteY3" fmla="*/ 990823 h 1090836"/>
                  <a:gd name="connsiteX4" fmla="*/ 69 w 132180"/>
                  <a:gd name="connsiteY4" fmla="*/ 78581 h 1090836"/>
                  <a:gd name="connsiteX0" fmla="*/ 51 w 134543"/>
                  <a:gd name="connsiteY0" fmla="*/ 90488 h 1090836"/>
                  <a:gd name="connsiteX1" fmla="*/ 117873 w 134543"/>
                  <a:gd name="connsiteY1" fmla="*/ 0 h 1090836"/>
                  <a:gd name="connsiteX2" fmla="*/ 134543 w 134543"/>
                  <a:gd name="connsiteY2" fmla="*/ 1090836 h 1090836"/>
                  <a:gd name="connsiteX3" fmla="*/ 7194 w 134543"/>
                  <a:gd name="connsiteY3" fmla="*/ 990823 h 1090836"/>
                  <a:gd name="connsiteX4" fmla="*/ 51 w 134543"/>
                  <a:gd name="connsiteY4" fmla="*/ 90488 h 10908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543" h="1090836">
                    <a:moveTo>
                      <a:pt x="51" y="90488"/>
                    </a:moveTo>
                    <a:lnTo>
                      <a:pt x="117873" y="0"/>
                    </a:lnTo>
                    <a:lnTo>
                      <a:pt x="134543" y="1090836"/>
                    </a:lnTo>
                    <a:lnTo>
                      <a:pt x="7194" y="990823"/>
                    </a:lnTo>
                    <a:cubicBezTo>
                      <a:pt x="7988" y="707380"/>
                      <a:pt x="-743" y="373931"/>
                      <a:pt x="51" y="90488"/>
                    </a:cubicBez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6738165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B-013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1169870" y="-3581"/>
            <a:ext cx="6804260" cy="6865162"/>
            <a:chOff x="747686" y="32407"/>
            <a:chExt cx="6804260" cy="6865162"/>
          </a:xfrm>
        </p:grpSpPr>
        <p:sp>
          <p:nvSpPr>
            <p:cNvPr id="7" name="Textfeld 6"/>
            <p:cNvSpPr txBox="1"/>
            <p:nvPr/>
          </p:nvSpPr>
          <p:spPr>
            <a:xfrm>
              <a:off x="2627784" y="2116615"/>
              <a:ext cx="3415423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360°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rechts</a:t>
              </a:r>
            </a:p>
          </p:txBody>
        </p:sp>
        <p:sp>
          <p:nvSpPr>
            <p:cNvPr id="8" name="Gebogener Pfeil 7"/>
            <p:cNvSpPr/>
            <p:nvPr/>
          </p:nvSpPr>
          <p:spPr>
            <a:xfrm rot="456073">
              <a:off x="747686" y="32407"/>
              <a:ext cx="6804260" cy="6865162"/>
            </a:xfrm>
            <a:prstGeom prst="circularArrow">
              <a:avLst>
                <a:gd name="adj1" fmla="val 19516"/>
                <a:gd name="adj2" fmla="val 1142319"/>
                <a:gd name="adj3" fmla="val 20188943"/>
                <a:gd name="adj4" fmla="val 1492142"/>
                <a:gd name="adj5" fmla="val 1598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41641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B-014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781683" y="179494"/>
            <a:ext cx="7678749" cy="6499012"/>
            <a:chOff x="349635" y="188640"/>
            <a:chExt cx="7678749" cy="6499012"/>
          </a:xfrm>
        </p:grpSpPr>
        <p:sp>
          <p:nvSpPr>
            <p:cNvPr id="8" name="180-Grad-Pfeil 7"/>
            <p:cNvSpPr/>
            <p:nvPr/>
          </p:nvSpPr>
          <p:spPr>
            <a:xfrm>
              <a:off x="4139952" y="188640"/>
              <a:ext cx="3425978" cy="3843450"/>
            </a:xfrm>
            <a:prstGeom prst="uturnArrow">
              <a:avLst>
                <a:gd name="adj1" fmla="val 25000"/>
                <a:gd name="adj2" fmla="val 24098"/>
                <a:gd name="adj3" fmla="val 27966"/>
                <a:gd name="adj4" fmla="val 44201"/>
                <a:gd name="adj5" fmla="val 64752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" name="Pfeil nach oben 8"/>
            <p:cNvSpPr/>
            <p:nvPr/>
          </p:nvSpPr>
          <p:spPr>
            <a:xfrm>
              <a:off x="5220072" y="2727212"/>
              <a:ext cx="2808312" cy="3960440"/>
            </a:xfrm>
            <a:prstGeom prst="upArrow">
              <a:avLst>
                <a:gd name="adj1" fmla="val 50000"/>
                <a:gd name="adj2" fmla="val 436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49635" y="4248566"/>
              <a:ext cx="487043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9600" dirty="0" smtClean="0">
                  <a:latin typeface="Arial Black" panose="020B0A04020102020204" pitchFamily="34" charset="0"/>
                </a:rPr>
                <a:t>Vorsitz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83525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B-014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781683" y="179494"/>
            <a:ext cx="7678749" cy="6499012"/>
            <a:chOff x="349635" y="188640"/>
            <a:chExt cx="7678749" cy="6499012"/>
          </a:xfrm>
        </p:grpSpPr>
        <p:sp>
          <p:nvSpPr>
            <p:cNvPr id="8" name="180-Grad-Pfeil 7"/>
            <p:cNvSpPr/>
            <p:nvPr/>
          </p:nvSpPr>
          <p:spPr>
            <a:xfrm>
              <a:off x="4139952" y="188640"/>
              <a:ext cx="3425978" cy="3843450"/>
            </a:xfrm>
            <a:prstGeom prst="uturnArrow">
              <a:avLst>
                <a:gd name="adj1" fmla="val 25000"/>
                <a:gd name="adj2" fmla="val 24098"/>
                <a:gd name="adj3" fmla="val 27966"/>
                <a:gd name="adj4" fmla="val 44201"/>
                <a:gd name="adj5" fmla="val 64752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" name="Pfeil nach oben 8"/>
            <p:cNvSpPr/>
            <p:nvPr/>
          </p:nvSpPr>
          <p:spPr>
            <a:xfrm>
              <a:off x="5220072" y="2727212"/>
              <a:ext cx="2808312" cy="3960440"/>
            </a:xfrm>
            <a:prstGeom prst="upArrow">
              <a:avLst>
                <a:gd name="adj1" fmla="val 50000"/>
                <a:gd name="adj2" fmla="val 436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49635" y="4248566"/>
              <a:ext cx="487043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9600" dirty="0" smtClean="0">
                  <a:latin typeface="Arial Black" panose="020B0A04020102020204" pitchFamily="34" charset="0"/>
                </a:rPr>
                <a:t>Vorsitz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730310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B-014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781683" y="179494"/>
            <a:ext cx="7678749" cy="6499012"/>
            <a:chOff x="349635" y="188640"/>
            <a:chExt cx="7678749" cy="6499012"/>
          </a:xfrm>
        </p:grpSpPr>
        <p:sp>
          <p:nvSpPr>
            <p:cNvPr id="8" name="180-Grad-Pfeil 7"/>
            <p:cNvSpPr/>
            <p:nvPr/>
          </p:nvSpPr>
          <p:spPr>
            <a:xfrm>
              <a:off x="4139952" y="188640"/>
              <a:ext cx="3425978" cy="3843450"/>
            </a:xfrm>
            <a:prstGeom prst="uturnArrow">
              <a:avLst>
                <a:gd name="adj1" fmla="val 25000"/>
                <a:gd name="adj2" fmla="val 24098"/>
                <a:gd name="adj3" fmla="val 27966"/>
                <a:gd name="adj4" fmla="val 44201"/>
                <a:gd name="adj5" fmla="val 64752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" name="Pfeil nach oben 8"/>
            <p:cNvSpPr/>
            <p:nvPr/>
          </p:nvSpPr>
          <p:spPr>
            <a:xfrm>
              <a:off x="5220072" y="2727212"/>
              <a:ext cx="2808312" cy="3960440"/>
            </a:xfrm>
            <a:prstGeom prst="upArrow">
              <a:avLst>
                <a:gd name="adj1" fmla="val 50000"/>
                <a:gd name="adj2" fmla="val 436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49635" y="4248566"/>
              <a:ext cx="487043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9600" dirty="0" smtClean="0">
                  <a:latin typeface="Arial Black" panose="020B0A04020102020204" pitchFamily="34" charset="0"/>
                </a:rPr>
                <a:t>Vorsitz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275991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B-014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781683" y="179494"/>
            <a:ext cx="7678749" cy="6499012"/>
            <a:chOff x="349635" y="188640"/>
            <a:chExt cx="7678749" cy="6499012"/>
          </a:xfrm>
        </p:grpSpPr>
        <p:sp>
          <p:nvSpPr>
            <p:cNvPr id="8" name="180-Grad-Pfeil 7"/>
            <p:cNvSpPr/>
            <p:nvPr/>
          </p:nvSpPr>
          <p:spPr>
            <a:xfrm>
              <a:off x="4139952" y="188640"/>
              <a:ext cx="3425978" cy="3843450"/>
            </a:xfrm>
            <a:prstGeom prst="uturnArrow">
              <a:avLst>
                <a:gd name="adj1" fmla="val 25000"/>
                <a:gd name="adj2" fmla="val 24098"/>
                <a:gd name="adj3" fmla="val 27966"/>
                <a:gd name="adj4" fmla="val 44201"/>
                <a:gd name="adj5" fmla="val 64752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" name="Pfeil nach oben 8"/>
            <p:cNvSpPr/>
            <p:nvPr/>
          </p:nvSpPr>
          <p:spPr>
            <a:xfrm>
              <a:off x="5220072" y="2727212"/>
              <a:ext cx="2808312" cy="3960440"/>
            </a:xfrm>
            <a:prstGeom prst="upArrow">
              <a:avLst>
                <a:gd name="adj1" fmla="val 50000"/>
                <a:gd name="adj2" fmla="val 436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49635" y="4248566"/>
              <a:ext cx="4870437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9600" dirty="0" smtClean="0">
                  <a:latin typeface="Arial Black" panose="020B0A04020102020204" pitchFamily="34" charset="0"/>
                </a:rPr>
                <a:t>Vorsitz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7392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316294" y="861107"/>
            <a:ext cx="8511413" cy="5135786"/>
            <a:chOff x="323528" y="1173534"/>
            <a:chExt cx="8511413" cy="5135786"/>
          </a:xfrm>
        </p:grpSpPr>
        <p:sp>
          <p:nvSpPr>
            <p:cNvPr id="3" name="Achteck 2"/>
            <p:cNvSpPr/>
            <p:nvPr/>
          </p:nvSpPr>
          <p:spPr>
            <a:xfrm>
              <a:off x="899592" y="2060276"/>
              <a:ext cx="1781739" cy="172933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latin typeface="Arial Black" panose="020B0A04020102020204" pitchFamily="34" charset="0"/>
                </a:rPr>
                <a:t>Halt</a:t>
              </a:r>
              <a:endParaRPr lang="de-DE" sz="3600" dirty="0">
                <a:latin typeface="Arial Black" panose="020B0A04020102020204" pitchFamily="34" charset="0"/>
              </a:endParaRPr>
            </a:p>
          </p:txBody>
        </p:sp>
        <p:sp>
          <p:nvSpPr>
            <p:cNvPr id="4" name="Nach oben gekrümmter Pfeil 3"/>
            <p:cNvSpPr/>
            <p:nvPr/>
          </p:nvSpPr>
          <p:spPr>
            <a:xfrm flipH="1">
              <a:off x="323528" y="4005064"/>
              <a:ext cx="7824088" cy="2304256"/>
            </a:xfrm>
            <a:prstGeom prst="curvedUpArrow">
              <a:avLst>
                <a:gd name="adj1" fmla="val 63931"/>
                <a:gd name="adj2" fmla="val 141693"/>
                <a:gd name="adj3" fmla="val 3492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131840" y="1173534"/>
              <a:ext cx="5703101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rechts rum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Z-0a</a:t>
            </a:r>
            <a:endParaRPr lang="de-DE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4587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B-015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9" name="Pfeil nach oben 8"/>
          <p:cNvSpPr/>
          <p:nvPr/>
        </p:nvSpPr>
        <p:spPr>
          <a:xfrm>
            <a:off x="503548" y="620688"/>
            <a:ext cx="8136904" cy="5616624"/>
          </a:xfrm>
          <a:prstGeom prst="upArrow">
            <a:avLst>
              <a:gd name="adj1" fmla="val 50000"/>
              <a:gd name="adj2" fmla="val 25107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Tempo langsam</a:t>
            </a:r>
            <a:endParaRPr lang="de-DE" sz="5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237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B-016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4" name="Pfeil nach oben 3"/>
          <p:cNvSpPr/>
          <p:nvPr/>
        </p:nvSpPr>
        <p:spPr>
          <a:xfrm>
            <a:off x="503548" y="620688"/>
            <a:ext cx="8136904" cy="5616624"/>
          </a:xfrm>
          <a:prstGeom prst="upArrow">
            <a:avLst>
              <a:gd name="adj1" fmla="val 50000"/>
              <a:gd name="adj2" fmla="val 25107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Tempo schnell</a:t>
            </a:r>
            <a:endParaRPr lang="de-DE" sz="5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05626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B-017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4" name="Pfeil nach oben 3"/>
          <p:cNvSpPr/>
          <p:nvPr/>
        </p:nvSpPr>
        <p:spPr>
          <a:xfrm>
            <a:off x="503548" y="620688"/>
            <a:ext cx="8136904" cy="5616624"/>
          </a:xfrm>
          <a:prstGeom prst="upArrow">
            <a:avLst>
              <a:gd name="adj1" fmla="val 50000"/>
              <a:gd name="adj2" fmla="val 25107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Tempo normal</a:t>
            </a:r>
            <a:endParaRPr lang="de-DE" sz="5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923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B-017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4" name="Pfeil nach oben 3"/>
          <p:cNvSpPr/>
          <p:nvPr/>
        </p:nvSpPr>
        <p:spPr>
          <a:xfrm>
            <a:off x="503548" y="620688"/>
            <a:ext cx="8136904" cy="5616624"/>
          </a:xfrm>
          <a:prstGeom prst="upArrow">
            <a:avLst>
              <a:gd name="adj1" fmla="val 50000"/>
              <a:gd name="adj2" fmla="val 25107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Tempo normal</a:t>
            </a:r>
            <a:endParaRPr lang="de-DE" sz="5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7390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B-017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4" name="Pfeil nach oben 3"/>
          <p:cNvSpPr/>
          <p:nvPr/>
        </p:nvSpPr>
        <p:spPr>
          <a:xfrm>
            <a:off x="503548" y="620688"/>
            <a:ext cx="8136904" cy="5616624"/>
          </a:xfrm>
          <a:prstGeom prst="upArrow">
            <a:avLst>
              <a:gd name="adj1" fmla="val 50000"/>
              <a:gd name="adj2" fmla="val 25107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54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Tempo normal</a:t>
            </a:r>
            <a:endParaRPr lang="de-DE" sz="5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335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B-018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505822" y="149944"/>
            <a:ext cx="8132357" cy="6558113"/>
            <a:chOff x="755577" y="299887"/>
            <a:chExt cx="8132357" cy="6558113"/>
          </a:xfrm>
        </p:grpSpPr>
        <p:sp>
          <p:nvSpPr>
            <p:cNvPr id="4" name="Textfeld 3"/>
            <p:cNvSpPr txBox="1"/>
            <p:nvPr/>
          </p:nvSpPr>
          <p:spPr>
            <a:xfrm>
              <a:off x="5148064" y="1966303"/>
              <a:ext cx="3739870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Spirale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rechts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1979712" y="5657671"/>
              <a:ext cx="6186310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 außen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8" name="Nach unten gekrümmter Pfeil 7"/>
            <p:cNvSpPr/>
            <p:nvPr/>
          </p:nvSpPr>
          <p:spPr>
            <a:xfrm rot="5400000" flipH="1" flipV="1">
              <a:off x="131180" y="924284"/>
              <a:ext cx="5217345" cy="3968552"/>
            </a:xfrm>
            <a:prstGeom prst="curvedDownArrow">
              <a:avLst>
                <a:gd name="adj1" fmla="val 25000"/>
                <a:gd name="adj2" fmla="val 51287"/>
                <a:gd name="adj3" fmla="val 31964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" name="Ellipse 1"/>
            <p:cNvSpPr/>
            <p:nvPr/>
          </p:nvSpPr>
          <p:spPr>
            <a:xfrm>
              <a:off x="1979712" y="3140967"/>
              <a:ext cx="576064" cy="576064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3059832" y="3120465"/>
              <a:ext cx="576064" cy="576064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>
              <a:off x="4211960" y="3099963"/>
              <a:ext cx="576064" cy="576064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8053147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B-019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287525" y="220162"/>
            <a:ext cx="8568950" cy="6417676"/>
            <a:chOff x="179512" y="299885"/>
            <a:chExt cx="8568950" cy="6417676"/>
          </a:xfrm>
        </p:grpSpPr>
        <p:sp>
          <p:nvSpPr>
            <p:cNvPr id="4" name="Textfeld 3"/>
            <p:cNvSpPr txBox="1"/>
            <p:nvPr/>
          </p:nvSpPr>
          <p:spPr>
            <a:xfrm>
              <a:off x="179512" y="2096286"/>
              <a:ext cx="3739870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Spirale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links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505991" y="5517232"/>
              <a:ext cx="5878532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 innen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8" name="Nach unten gekrümmter Pfeil 7"/>
            <p:cNvSpPr/>
            <p:nvPr/>
          </p:nvSpPr>
          <p:spPr>
            <a:xfrm rot="16200000" flipV="1">
              <a:off x="4083505" y="636249"/>
              <a:ext cx="5001322" cy="4328593"/>
            </a:xfrm>
            <a:prstGeom prst="curvedDownArrow">
              <a:avLst>
                <a:gd name="adj1" fmla="val 25000"/>
                <a:gd name="adj2" fmla="val 46747"/>
                <a:gd name="adj3" fmla="val 33509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2" name="Ellipse 1"/>
            <p:cNvSpPr/>
            <p:nvPr/>
          </p:nvSpPr>
          <p:spPr>
            <a:xfrm flipH="1">
              <a:off x="3779912" y="2966484"/>
              <a:ext cx="576064" cy="576064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 flipH="1">
              <a:off x="4898096" y="2966484"/>
              <a:ext cx="576064" cy="576064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Ellipse 10"/>
            <p:cNvSpPr/>
            <p:nvPr/>
          </p:nvSpPr>
          <p:spPr>
            <a:xfrm flipH="1">
              <a:off x="6012160" y="2966484"/>
              <a:ext cx="576064" cy="576064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73150868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B-020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847758" y="712836"/>
            <a:ext cx="7448484" cy="5432329"/>
            <a:chOff x="779672" y="764704"/>
            <a:chExt cx="7448484" cy="5432329"/>
          </a:xfrm>
        </p:grpSpPr>
        <p:sp>
          <p:nvSpPr>
            <p:cNvPr id="4" name="Textfeld 3"/>
            <p:cNvSpPr txBox="1"/>
            <p:nvPr/>
          </p:nvSpPr>
          <p:spPr>
            <a:xfrm>
              <a:off x="2628676" y="764704"/>
              <a:ext cx="3904467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Slalom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einfach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2" name="Ellipse 1"/>
            <p:cNvSpPr/>
            <p:nvPr/>
          </p:nvSpPr>
          <p:spPr>
            <a:xfrm flipH="1">
              <a:off x="779672" y="4581274"/>
              <a:ext cx="789349" cy="789349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Freihandform 2"/>
            <p:cNvSpPr/>
            <p:nvPr/>
          </p:nvSpPr>
          <p:spPr>
            <a:xfrm>
              <a:off x="1149565" y="3848580"/>
              <a:ext cx="7078591" cy="2348453"/>
            </a:xfrm>
            <a:custGeom>
              <a:avLst/>
              <a:gdLst>
                <a:gd name="connsiteX0" fmla="*/ 0 w 6262255"/>
                <a:gd name="connsiteY0" fmla="*/ 1838903 h 1838903"/>
                <a:gd name="connsiteX1" fmla="*/ 1034473 w 6262255"/>
                <a:gd name="connsiteY1" fmla="*/ 970685 h 1838903"/>
                <a:gd name="connsiteX2" fmla="*/ 1681019 w 6262255"/>
                <a:gd name="connsiteY2" fmla="*/ 120939 h 1838903"/>
                <a:gd name="connsiteX3" fmla="*/ 2613891 w 6262255"/>
                <a:gd name="connsiteY3" fmla="*/ 878321 h 1838903"/>
                <a:gd name="connsiteX4" fmla="*/ 3537528 w 6262255"/>
                <a:gd name="connsiteY4" fmla="*/ 1811194 h 1838903"/>
                <a:gd name="connsiteX5" fmla="*/ 4239491 w 6262255"/>
                <a:gd name="connsiteY5" fmla="*/ 887557 h 1838903"/>
                <a:gd name="connsiteX6" fmla="*/ 5135419 w 6262255"/>
                <a:gd name="connsiteY6" fmla="*/ 93230 h 1838903"/>
                <a:gd name="connsiteX7" fmla="*/ 6262255 w 6262255"/>
                <a:gd name="connsiteY7" fmla="*/ 47048 h 1838903"/>
                <a:gd name="connsiteX0" fmla="*/ 0 w 6262255"/>
                <a:gd name="connsiteY0" fmla="*/ 1838903 h 1838903"/>
                <a:gd name="connsiteX1" fmla="*/ 969818 w 6262255"/>
                <a:gd name="connsiteY1" fmla="*/ 924503 h 1838903"/>
                <a:gd name="connsiteX2" fmla="*/ 1681019 w 6262255"/>
                <a:gd name="connsiteY2" fmla="*/ 120939 h 1838903"/>
                <a:gd name="connsiteX3" fmla="*/ 2613891 w 6262255"/>
                <a:gd name="connsiteY3" fmla="*/ 878321 h 1838903"/>
                <a:gd name="connsiteX4" fmla="*/ 3537528 w 6262255"/>
                <a:gd name="connsiteY4" fmla="*/ 1811194 h 1838903"/>
                <a:gd name="connsiteX5" fmla="*/ 4239491 w 6262255"/>
                <a:gd name="connsiteY5" fmla="*/ 887557 h 1838903"/>
                <a:gd name="connsiteX6" fmla="*/ 5135419 w 6262255"/>
                <a:gd name="connsiteY6" fmla="*/ 93230 h 1838903"/>
                <a:gd name="connsiteX7" fmla="*/ 6262255 w 6262255"/>
                <a:gd name="connsiteY7" fmla="*/ 47048 h 1838903"/>
                <a:gd name="connsiteX0" fmla="*/ 0 w 6262255"/>
                <a:gd name="connsiteY0" fmla="*/ 1838903 h 1838903"/>
                <a:gd name="connsiteX1" fmla="*/ 969818 w 6262255"/>
                <a:gd name="connsiteY1" fmla="*/ 924503 h 1838903"/>
                <a:gd name="connsiteX2" fmla="*/ 1681019 w 6262255"/>
                <a:gd name="connsiteY2" fmla="*/ 120939 h 1838903"/>
                <a:gd name="connsiteX3" fmla="*/ 2632363 w 6262255"/>
                <a:gd name="connsiteY3" fmla="*/ 906030 h 1838903"/>
                <a:gd name="connsiteX4" fmla="*/ 3537528 w 6262255"/>
                <a:gd name="connsiteY4" fmla="*/ 1811194 h 1838903"/>
                <a:gd name="connsiteX5" fmla="*/ 4239491 w 6262255"/>
                <a:gd name="connsiteY5" fmla="*/ 887557 h 1838903"/>
                <a:gd name="connsiteX6" fmla="*/ 5135419 w 6262255"/>
                <a:gd name="connsiteY6" fmla="*/ 93230 h 1838903"/>
                <a:gd name="connsiteX7" fmla="*/ 6262255 w 6262255"/>
                <a:gd name="connsiteY7" fmla="*/ 47048 h 1838903"/>
                <a:gd name="connsiteX0" fmla="*/ 0 w 6262255"/>
                <a:gd name="connsiteY0" fmla="*/ 1838903 h 1838903"/>
                <a:gd name="connsiteX1" fmla="*/ 969818 w 6262255"/>
                <a:gd name="connsiteY1" fmla="*/ 924503 h 1838903"/>
                <a:gd name="connsiteX2" fmla="*/ 1828801 w 6262255"/>
                <a:gd name="connsiteY2" fmla="*/ 222539 h 1838903"/>
                <a:gd name="connsiteX3" fmla="*/ 2632363 w 6262255"/>
                <a:gd name="connsiteY3" fmla="*/ 906030 h 1838903"/>
                <a:gd name="connsiteX4" fmla="*/ 3537528 w 6262255"/>
                <a:gd name="connsiteY4" fmla="*/ 1811194 h 1838903"/>
                <a:gd name="connsiteX5" fmla="*/ 4239491 w 6262255"/>
                <a:gd name="connsiteY5" fmla="*/ 887557 h 1838903"/>
                <a:gd name="connsiteX6" fmla="*/ 5135419 w 6262255"/>
                <a:gd name="connsiteY6" fmla="*/ 93230 h 1838903"/>
                <a:gd name="connsiteX7" fmla="*/ 6262255 w 6262255"/>
                <a:gd name="connsiteY7" fmla="*/ 47048 h 1838903"/>
                <a:gd name="connsiteX0" fmla="*/ 0 w 6262255"/>
                <a:gd name="connsiteY0" fmla="*/ 1838903 h 1838903"/>
                <a:gd name="connsiteX1" fmla="*/ 969818 w 6262255"/>
                <a:gd name="connsiteY1" fmla="*/ 924503 h 1838903"/>
                <a:gd name="connsiteX2" fmla="*/ 1828801 w 6262255"/>
                <a:gd name="connsiteY2" fmla="*/ 222539 h 1838903"/>
                <a:gd name="connsiteX3" fmla="*/ 2632363 w 6262255"/>
                <a:gd name="connsiteY3" fmla="*/ 906030 h 1838903"/>
                <a:gd name="connsiteX4" fmla="*/ 3325091 w 6262255"/>
                <a:gd name="connsiteY4" fmla="*/ 1691121 h 1838903"/>
                <a:gd name="connsiteX5" fmla="*/ 4239491 w 6262255"/>
                <a:gd name="connsiteY5" fmla="*/ 887557 h 1838903"/>
                <a:gd name="connsiteX6" fmla="*/ 5135419 w 6262255"/>
                <a:gd name="connsiteY6" fmla="*/ 93230 h 1838903"/>
                <a:gd name="connsiteX7" fmla="*/ 6262255 w 6262255"/>
                <a:gd name="connsiteY7" fmla="*/ 47048 h 1838903"/>
                <a:gd name="connsiteX0" fmla="*/ 0 w 6262255"/>
                <a:gd name="connsiteY0" fmla="*/ 1840648 h 1840648"/>
                <a:gd name="connsiteX1" fmla="*/ 969818 w 6262255"/>
                <a:gd name="connsiteY1" fmla="*/ 926248 h 1840648"/>
                <a:gd name="connsiteX2" fmla="*/ 1828801 w 6262255"/>
                <a:gd name="connsiteY2" fmla="*/ 224284 h 1840648"/>
                <a:gd name="connsiteX3" fmla="*/ 2632363 w 6262255"/>
                <a:gd name="connsiteY3" fmla="*/ 907775 h 1840648"/>
                <a:gd name="connsiteX4" fmla="*/ 3325091 w 6262255"/>
                <a:gd name="connsiteY4" fmla="*/ 1692866 h 1840648"/>
                <a:gd name="connsiteX5" fmla="*/ 4184073 w 6262255"/>
                <a:gd name="connsiteY5" fmla="*/ 917011 h 1840648"/>
                <a:gd name="connsiteX6" fmla="*/ 5135419 w 6262255"/>
                <a:gd name="connsiteY6" fmla="*/ 94975 h 1840648"/>
                <a:gd name="connsiteX7" fmla="*/ 6262255 w 6262255"/>
                <a:gd name="connsiteY7" fmla="*/ 48793 h 1840648"/>
                <a:gd name="connsiteX0" fmla="*/ 0 w 6262255"/>
                <a:gd name="connsiteY0" fmla="*/ 1808936 h 1808936"/>
                <a:gd name="connsiteX1" fmla="*/ 969818 w 6262255"/>
                <a:gd name="connsiteY1" fmla="*/ 894536 h 1808936"/>
                <a:gd name="connsiteX2" fmla="*/ 1828801 w 6262255"/>
                <a:gd name="connsiteY2" fmla="*/ 192572 h 1808936"/>
                <a:gd name="connsiteX3" fmla="*/ 2632363 w 6262255"/>
                <a:gd name="connsiteY3" fmla="*/ 876063 h 1808936"/>
                <a:gd name="connsiteX4" fmla="*/ 3325091 w 6262255"/>
                <a:gd name="connsiteY4" fmla="*/ 1661154 h 1808936"/>
                <a:gd name="connsiteX5" fmla="*/ 4184073 w 6262255"/>
                <a:gd name="connsiteY5" fmla="*/ 885299 h 1808936"/>
                <a:gd name="connsiteX6" fmla="*/ 4913746 w 6262255"/>
                <a:gd name="connsiteY6" fmla="*/ 164863 h 1808936"/>
                <a:gd name="connsiteX7" fmla="*/ 6262255 w 6262255"/>
                <a:gd name="connsiteY7" fmla="*/ 17081 h 1808936"/>
                <a:gd name="connsiteX0" fmla="*/ 0 w 6336146"/>
                <a:gd name="connsiteY0" fmla="*/ 1770649 h 1770649"/>
                <a:gd name="connsiteX1" fmla="*/ 969818 w 6336146"/>
                <a:gd name="connsiteY1" fmla="*/ 856249 h 1770649"/>
                <a:gd name="connsiteX2" fmla="*/ 1828801 w 6336146"/>
                <a:gd name="connsiteY2" fmla="*/ 154285 h 1770649"/>
                <a:gd name="connsiteX3" fmla="*/ 2632363 w 6336146"/>
                <a:gd name="connsiteY3" fmla="*/ 837776 h 1770649"/>
                <a:gd name="connsiteX4" fmla="*/ 3325091 w 6336146"/>
                <a:gd name="connsiteY4" fmla="*/ 1622867 h 1770649"/>
                <a:gd name="connsiteX5" fmla="*/ 4184073 w 6336146"/>
                <a:gd name="connsiteY5" fmla="*/ 847012 h 1770649"/>
                <a:gd name="connsiteX6" fmla="*/ 4913746 w 6336146"/>
                <a:gd name="connsiteY6" fmla="*/ 126576 h 1770649"/>
                <a:gd name="connsiteX7" fmla="*/ 6336146 w 6336146"/>
                <a:gd name="connsiteY7" fmla="*/ 24976 h 1770649"/>
                <a:gd name="connsiteX0" fmla="*/ 0 w 6502400"/>
                <a:gd name="connsiteY0" fmla="*/ 1770649 h 1770649"/>
                <a:gd name="connsiteX1" fmla="*/ 1136072 w 6502400"/>
                <a:gd name="connsiteY1" fmla="*/ 856249 h 1770649"/>
                <a:gd name="connsiteX2" fmla="*/ 1995055 w 6502400"/>
                <a:gd name="connsiteY2" fmla="*/ 154285 h 1770649"/>
                <a:gd name="connsiteX3" fmla="*/ 2798617 w 6502400"/>
                <a:gd name="connsiteY3" fmla="*/ 837776 h 1770649"/>
                <a:gd name="connsiteX4" fmla="*/ 3491345 w 6502400"/>
                <a:gd name="connsiteY4" fmla="*/ 1622867 h 1770649"/>
                <a:gd name="connsiteX5" fmla="*/ 4350327 w 6502400"/>
                <a:gd name="connsiteY5" fmla="*/ 847012 h 1770649"/>
                <a:gd name="connsiteX6" fmla="*/ 5080000 w 6502400"/>
                <a:gd name="connsiteY6" fmla="*/ 126576 h 1770649"/>
                <a:gd name="connsiteX7" fmla="*/ 6502400 w 6502400"/>
                <a:gd name="connsiteY7" fmla="*/ 24976 h 1770649"/>
                <a:gd name="connsiteX0" fmla="*/ 0 w 6502400"/>
                <a:gd name="connsiteY0" fmla="*/ 1770649 h 1770649"/>
                <a:gd name="connsiteX1" fmla="*/ 267853 w 6502400"/>
                <a:gd name="connsiteY1" fmla="*/ 1567449 h 1770649"/>
                <a:gd name="connsiteX2" fmla="*/ 1136072 w 6502400"/>
                <a:gd name="connsiteY2" fmla="*/ 856249 h 1770649"/>
                <a:gd name="connsiteX3" fmla="*/ 1995055 w 6502400"/>
                <a:gd name="connsiteY3" fmla="*/ 154285 h 1770649"/>
                <a:gd name="connsiteX4" fmla="*/ 2798617 w 6502400"/>
                <a:gd name="connsiteY4" fmla="*/ 837776 h 1770649"/>
                <a:gd name="connsiteX5" fmla="*/ 3491345 w 6502400"/>
                <a:gd name="connsiteY5" fmla="*/ 1622867 h 1770649"/>
                <a:gd name="connsiteX6" fmla="*/ 4350327 w 6502400"/>
                <a:gd name="connsiteY6" fmla="*/ 847012 h 1770649"/>
                <a:gd name="connsiteX7" fmla="*/ 5080000 w 6502400"/>
                <a:gd name="connsiteY7" fmla="*/ 126576 h 1770649"/>
                <a:gd name="connsiteX8" fmla="*/ 6502400 w 6502400"/>
                <a:gd name="connsiteY8" fmla="*/ 24976 h 1770649"/>
                <a:gd name="connsiteX0" fmla="*/ 0 w 6502400"/>
                <a:gd name="connsiteY0" fmla="*/ 1770649 h 1770649"/>
                <a:gd name="connsiteX1" fmla="*/ 544944 w 6502400"/>
                <a:gd name="connsiteY1" fmla="*/ 1622868 h 1770649"/>
                <a:gd name="connsiteX2" fmla="*/ 1136072 w 6502400"/>
                <a:gd name="connsiteY2" fmla="*/ 856249 h 1770649"/>
                <a:gd name="connsiteX3" fmla="*/ 1995055 w 6502400"/>
                <a:gd name="connsiteY3" fmla="*/ 154285 h 1770649"/>
                <a:gd name="connsiteX4" fmla="*/ 2798617 w 6502400"/>
                <a:gd name="connsiteY4" fmla="*/ 837776 h 1770649"/>
                <a:gd name="connsiteX5" fmla="*/ 3491345 w 6502400"/>
                <a:gd name="connsiteY5" fmla="*/ 1622867 h 1770649"/>
                <a:gd name="connsiteX6" fmla="*/ 4350327 w 6502400"/>
                <a:gd name="connsiteY6" fmla="*/ 847012 h 1770649"/>
                <a:gd name="connsiteX7" fmla="*/ 5080000 w 6502400"/>
                <a:gd name="connsiteY7" fmla="*/ 126576 h 1770649"/>
                <a:gd name="connsiteX8" fmla="*/ 6502400 w 6502400"/>
                <a:gd name="connsiteY8" fmla="*/ 24976 h 1770649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20654 w 6631709"/>
                <a:gd name="connsiteY5" fmla="*/ 1622867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20654 w 6631709"/>
                <a:gd name="connsiteY5" fmla="*/ 1622867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20654 w 6631709"/>
                <a:gd name="connsiteY5" fmla="*/ 1622867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20654 w 6631709"/>
                <a:gd name="connsiteY5" fmla="*/ 1622867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20654 w 6631709"/>
                <a:gd name="connsiteY5" fmla="*/ 1622867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20654 w 6631709"/>
                <a:gd name="connsiteY5" fmla="*/ 1622867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68785"/>
                <a:gd name="connsiteX1" fmla="*/ 671872 w 6631709"/>
                <a:gd name="connsiteY1" fmla="*/ 1606199 h 1768785"/>
                <a:gd name="connsiteX2" fmla="*/ 1265381 w 6631709"/>
                <a:gd name="connsiteY2" fmla="*/ 856249 h 1768785"/>
                <a:gd name="connsiteX3" fmla="*/ 2124364 w 6631709"/>
                <a:gd name="connsiteY3" fmla="*/ 154285 h 1768785"/>
                <a:gd name="connsiteX4" fmla="*/ 2927926 w 6631709"/>
                <a:gd name="connsiteY4" fmla="*/ 837776 h 1768785"/>
                <a:gd name="connsiteX5" fmla="*/ 3694545 w 6631709"/>
                <a:gd name="connsiteY5" fmla="*/ 1632103 h 1768785"/>
                <a:gd name="connsiteX6" fmla="*/ 4479636 w 6631709"/>
                <a:gd name="connsiteY6" fmla="*/ 847012 h 1768785"/>
                <a:gd name="connsiteX7" fmla="*/ 5209309 w 6631709"/>
                <a:gd name="connsiteY7" fmla="*/ 126576 h 1768785"/>
                <a:gd name="connsiteX8" fmla="*/ 6631709 w 6631709"/>
                <a:gd name="connsiteY8" fmla="*/ 24976 h 1768785"/>
                <a:gd name="connsiteX0" fmla="*/ 0 w 6631709"/>
                <a:gd name="connsiteY0" fmla="*/ 1724467 h 1797990"/>
                <a:gd name="connsiteX1" fmla="*/ 671872 w 6631709"/>
                <a:gd name="connsiteY1" fmla="*/ 1606199 h 1797990"/>
                <a:gd name="connsiteX2" fmla="*/ 1265381 w 6631709"/>
                <a:gd name="connsiteY2" fmla="*/ 856249 h 1797990"/>
                <a:gd name="connsiteX3" fmla="*/ 2124364 w 6631709"/>
                <a:gd name="connsiteY3" fmla="*/ 154285 h 1797990"/>
                <a:gd name="connsiteX4" fmla="*/ 2927926 w 6631709"/>
                <a:gd name="connsiteY4" fmla="*/ 837776 h 1797990"/>
                <a:gd name="connsiteX5" fmla="*/ 3694545 w 6631709"/>
                <a:gd name="connsiteY5" fmla="*/ 1632103 h 1797990"/>
                <a:gd name="connsiteX6" fmla="*/ 4479636 w 6631709"/>
                <a:gd name="connsiteY6" fmla="*/ 847012 h 1797990"/>
                <a:gd name="connsiteX7" fmla="*/ 5209309 w 6631709"/>
                <a:gd name="connsiteY7" fmla="*/ 126576 h 1797990"/>
                <a:gd name="connsiteX8" fmla="*/ 6631709 w 6631709"/>
                <a:gd name="connsiteY8" fmla="*/ 24976 h 1797990"/>
                <a:gd name="connsiteX0" fmla="*/ 0 w 6631709"/>
                <a:gd name="connsiteY0" fmla="*/ 1724467 h 1775614"/>
                <a:gd name="connsiteX1" fmla="*/ 671872 w 6631709"/>
                <a:gd name="connsiteY1" fmla="*/ 1606199 h 1775614"/>
                <a:gd name="connsiteX2" fmla="*/ 1265381 w 6631709"/>
                <a:gd name="connsiteY2" fmla="*/ 856249 h 1775614"/>
                <a:gd name="connsiteX3" fmla="*/ 2124364 w 6631709"/>
                <a:gd name="connsiteY3" fmla="*/ 154285 h 1775614"/>
                <a:gd name="connsiteX4" fmla="*/ 2927926 w 6631709"/>
                <a:gd name="connsiteY4" fmla="*/ 837776 h 1775614"/>
                <a:gd name="connsiteX5" fmla="*/ 3694545 w 6631709"/>
                <a:gd name="connsiteY5" fmla="*/ 1632103 h 1775614"/>
                <a:gd name="connsiteX6" fmla="*/ 4479636 w 6631709"/>
                <a:gd name="connsiteY6" fmla="*/ 847012 h 1775614"/>
                <a:gd name="connsiteX7" fmla="*/ 5209309 w 6631709"/>
                <a:gd name="connsiteY7" fmla="*/ 126576 h 1775614"/>
                <a:gd name="connsiteX8" fmla="*/ 6631709 w 6631709"/>
                <a:gd name="connsiteY8" fmla="*/ 24976 h 1775614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54063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54063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774584"/>
                <a:gd name="connsiteY0" fmla="*/ 1450623 h 1640955"/>
                <a:gd name="connsiteX1" fmla="*/ 814747 w 6774584"/>
                <a:gd name="connsiteY1" fmla="*/ 1606199 h 1640955"/>
                <a:gd name="connsiteX2" fmla="*/ 1408256 w 6774584"/>
                <a:gd name="connsiteY2" fmla="*/ 856249 h 1640955"/>
                <a:gd name="connsiteX3" fmla="*/ 2267239 w 6774584"/>
                <a:gd name="connsiteY3" fmla="*/ 154285 h 1640955"/>
                <a:gd name="connsiteX4" fmla="*/ 3070801 w 6774584"/>
                <a:gd name="connsiteY4" fmla="*/ 837776 h 1640955"/>
                <a:gd name="connsiteX5" fmla="*/ 3796938 w 6774584"/>
                <a:gd name="connsiteY5" fmla="*/ 1632103 h 1640955"/>
                <a:gd name="connsiteX6" fmla="*/ 4622511 w 6774584"/>
                <a:gd name="connsiteY6" fmla="*/ 847012 h 1640955"/>
                <a:gd name="connsiteX7" fmla="*/ 5352184 w 6774584"/>
                <a:gd name="connsiteY7" fmla="*/ 126576 h 1640955"/>
                <a:gd name="connsiteX8" fmla="*/ 6774584 w 6774584"/>
                <a:gd name="connsiteY8" fmla="*/ 24976 h 1640955"/>
                <a:gd name="connsiteX0" fmla="*/ 0 w 6774584"/>
                <a:gd name="connsiteY0" fmla="*/ 1450623 h 1632205"/>
                <a:gd name="connsiteX1" fmla="*/ 714735 w 6774584"/>
                <a:gd name="connsiteY1" fmla="*/ 1549049 h 1632205"/>
                <a:gd name="connsiteX2" fmla="*/ 1408256 w 6774584"/>
                <a:gd name="connsiteY2" fmla="*/ 856249 h 1632205"/>
                <a:gd name="connsiteX3" fmla="*/ 2267239 w 6774584"/>
                <a:gd name="connsiteY3" fmla="*/ 154285 h 1632205"/>
                <a:gd name="connsiteX4" fmla="*/ 3070801 w 6774584"/>
                <a:gd name="connsiteY4" fmla="*/ 837776 h 1632205"/>
                <a:gd name="connsiteX5" fmla="*/ 3796938 w 6774584"/>
                <a:gd name="connsiteY5" fmla="*/ 1632103 h 1632205"/>
                <a:gd name="connsiteX6" fmla="*/ 4622511 w 6774584"/>
                <a:gd name="connsiteY6" fmla="*/ 847012 h 1632205"/>
                <a:gd name="connsiteX7" fmla="*/ 5352184 w 6774584"/>
                <a:gd name="connsiteY7" fmla="*/ 126576 h 1632205"/>
                <a:gd name="connsiteX8" fmla="*/ 6774584 w 6774584"/>
                <a:gd name="connsiteY8" fmla="*/ 24976 h 1632205"/>
                <a:gd name="connsiteX0" fmla="*/ 0 w 6774584"/>
                <a:gd name="connsiteY0" fmla="*/ 1450623 h 1632205"/>
                <a:gd name="connsiteX1" fmla="*/ 714735 w 6774584"/>
                <a:gd name="connsiteY1" fmla="*/ 1549049 h 1632205"/>
                <a:gd name="connsiteX2" fmla="*/ 1408256 w 6774584"/>
                <a:gd name="connsiteY2" fmla="*/ 856249 h 1632205"/>
                <a:gd name="connsiteX3" fmla="*/ 2267239 w 6774584"/>
                <a:gd name="connsiteY3" fmla="*/ 154285 h 1632205"/>
                <a:gd name="connsiteX4" fmla="*/ 3070801 w 6774584"/>
                <a:gd name="connsiteY4" fmla="*/ 837776 h 1632205"/>
                <a:gd name="connsiteX5" fmla="*/ 3796938 w 6774584"/>
                <a:gd name="connsiteY5" fmla="*/ 1632103 h 1632205"/>
                <a:gd name="connsiteX6" fmla="*/ 4622511 w 6774584"/>
                <a:gd name="connsiteY6" fmla="*/ 847012 h 1632205"/>
                <a:gd name="connsiteX7" fmla="*/ 5352184 w 6774584"/>
                <a:gd name="connsiteY7" fmla="*/ 126576 h 1632205"/>
                <a:gd name="connsiteX8" fmla="*/ 6774584 w 6774584"/>
                <a:gd name="connsiteY8" fmla="*/ 24976 h 1632205"/>
                <a:gd name="connsiteX0" fmla="*/ 0 w 6774584"/>
                <a:gd name="connsiteY0" fmla="*/ 1450623 h 1632205"/>
                <a:gd name="connsiteX1" fmla="*/ 714735 w 6774584"/>
                <a:gd name="connsiteY1" fmla="*/ 1549049 h 1632205"/>
                <a:gd name="connsiteX2" fmla="*/ 1408256 w 6774584"/>
                <a:gd name="connsiteY2" fmla="*/ 856249 h 1632205"/>
                <a:gd name="connsiteX3" fmla="*/ 2267239 w 6774584"/>
                <a:gd name="connsiteY3" fmla="*/ 154285 h 1632205"/>
                <a:gd name="connsiteX4" fmla="*/ 3070801 w 6774584"/>
                <a:gd name="connsiteY4" fmla="*/ 837776 h 1632205"/>
                <a:gd name="connsiteX5" fmla="*/ 3796938 w 6774584"/>
                <a:gd name="connsiteY5" fmla="*/ 1632103 h 1632205"/>
                <a:gd name="connsiteX6" fmla="*/ 4622511 w 6774584"/>
                <a:gd name="connsiteY6" fmla="*/ 847012 h 1632205"/>
                <a:gd name="connsiteX7" fmla="*/ 5352184 w 6774584"/>
                <a:gd name="connsiteY7" fmla="*/ 126576 h 1632205"/>
                <a:gd name="connsiteX8" fmla="*/ 6774584 w 6774584"/>
                <a:gd name="connsiteY8" fmla="*/ 24976 h 1632205"/>
                <a:gd name="connsiteX0" fmla="*/ 0 w 6774584"/>
                <a:gd name="connsiteY0" fmla="*/ 1450623 h 1632205"/>
                <a:gd name="connsiteX1" fmla="*/ 714735 w 6774584"/>
                <a:gd name="connsiteY1" fmla="*/ 1549049 h 1632205"/>
                <a:gd name="connsiteX2" fmla="*/ 1408256 w 6774584"/>
                <a:gd name="connsiteY2" fmla="*/ 856249 h 1632205"/>
                <a:gd name="connsiteX3" fmla="*/ 2267239 w 6774584"/>
                <a:gd name="connsiteY3" fmla="*/ 154285 h 1632205"/>
                <a:gd name="connsiteX4" fmla="*/ 3070801 w 6774584"/>
                <a:gd name="connsiteY4" fmla="*/ 837776 h 1632205"/>
                <a:gd name="connsiteX5" fmla="*/ 3796938 w 6774584"/>
                <a:gd name="connsiteY5" fmla="*/ 1632103 h 1632205"/>
                <a:gd name="connsiteX6" fmla="*/ 4622511 w 6774584"/>
                <a:gd name="connsiteY6" fmla="*/ 847012 h 1632205"/>
                <a:gd name="connsiteX7" fmla="*/ 5352184 w 6774584"/>
                <a:gd name="connsiteY7" fmla="*/ 126576 h 1632205"/>
                <a:gd name="connsiteX8" fmla="*/ 6774584 w 6774584"/>
                <a:gd name="connsiteY8" fmla="*/ 24976 h 1632205"/>
                <a:gd name="connsiteX0" fmla="*/ 0 w 6774584"/>
                <a:gd name="connsiteY0" fmla="*/ 1450623 h 1632205"/>
                <a:gd name="connsiteX1" fmla="*/ 714735 w 6774584"/>
                <a:gd name="connsiteY1" fmla="*/ 1549049 h 1632205"/>
                <a:gd name="connsiteX2" fmla="*/ 1408256 w 6774584"/>
                <a:gd name="connsiteY2" fmla="*/ 856249 h 1632205"/>
                <a:gd name="connsiteX3" fmla="*/ 2267239 w 6774584"/>
                <a:gd name="connsiteY3" fmla="*/ 154285 h 1632205"/>
                <a:gd name="connsiteX4" fmla="*/ 3070801 w 6774584"/>
                <a:gd name="connsiteY4" fmla="*/ 837776 h 1632205"/>
                <a:gd name="connsiteX5" fmla="*/ 3796938 w 6774584"/>
                <a:gd name="connsiteY5" fmla="*/ 1632103 h 1632205"/>
                <a:gd name="connsiteX6" fmla="*/ 4622511 w 6774584"/>
                <a:gd name="connsiteY6" fmla="*/ 847012 h 1632205"/>
                <a:gd name="connsiteX7" fmla="*/ 5352184 w 6774584"/>
                <a:gd name="connsiteY7" fmla="*/ 126576 h 1632205"/>
                <a:gd name="connsiteX8" fmla="*/ 6774584 w 6774584"/>
                <a:gd name="connsiteY8" fmla="*/ 24976 h 1632205"/>
                <a:gd name="connsiteX0" fmla="*/ 0 w 6784109"/>
                <a:gd name="connsiteY0" fmla="*/ 1514917 h 1632205"/>
                <a:gd name="connsiteX1" fmla="*/ 724260 w 6784109"/>
                <a:gd name="connsiteY1" fmla="*/ 1549049 h 1632205"/>
                <a:gd name="connsiteX2" fmla="*/ 1417781 w 6784109"/>
                <a:gd name="connsiteY2" fmla="*/ 856249 h 1632205"/>
                <a:gd name="connsiteX3" fmla="*/ 2276764 w 6784109"/>
                <a:gd name="connsiteY3" fmla="*/ 154285 h 1632205"/>
                <a:gd name="connsiteX4" fmla="*/ 3080326 w 6784109"/>
                <a:gd name="connsiteY4" fmla="*/ 837776 h 1632205"/>
                <a:gd name="connsiteX5" fmla="*/ 3806463 w 6784109"/>
                <a:gd name="connsiteY5" fmla="*/ 1632103 h 1632205"/>
                <a:gd name="connsiteX6" fmla="*/ 4632036 w 6784109"/>
                <a:gd name="connsiteY6" fmla="*/ 847012 h 1632205"/>
                <a:gd name="connsiteX7" fmla="*/ 5361709 w 6784109"/>
                <a:gd name="connsiteY7" fmla="*/ 126576 h 1632205"/>
                <a:gd name="connsiteX8" fmla="*/ 6784109 w 6784109"/>
                <a:gd name="connsiteY8" fmla="*/ 24976 h 1632205"/>
                <a:gd name="connsiteX0" fmla="*/ 0 w 6784109"/>
                <a:gd name="connsiteY0" fmla="*/ 1514917 h 1632205"/>
                <a:gd name="connsiteX1" fmla="*/ 724260 w 6784109"/>
                <a:gd name="connsiteY1" fmla="*/ 1549049 h 1632205"/>
                <a:gd name="connsiteX2" fmla="*/ 1417781 w 6784109"/>
                <a:gd name="connsiteY2" fmla="*/ 856249 h 1632205"/>
                <a:gd name="connsiteX3" fmla="*/ 2276764 w 6784109"/>
                <a:gd name="connsiteY3" fmla="*/ 154285 h 1632205"/>
                <a:gd name="connsiteX4" fmla="*/ 3080326 w 6784109"/>
                <a:gd name="connsiteY4" fmla="*/ 837776 h 1632205"/>
                <a:gd name="connsiteX5" fmla="*/ 3806463 w 6784109"/>
                <a:gd name="connsiteY5" fmla="*/ 1632103 h 1632205"/>
                <a:gd name="connsiteX6" fmla="*/ 4632036 w 6784109"/>
                <a:gd name="connsiteY6" fmla="*/ 847012 h 1632205"/>
                <a:gd name="connsiteX7" fmla="*/ 5361709 w 6784109"/>
                <a:gd name="connsiteY7" fmla="*/ 126576 h 1632205"/>
                <a:gd name="connsiteX8" fmla="*/ 6784109 w 6784109"/>
                <a:gd name="connsiteY8" fmla="*/ 24976 h 1632205"/>
                <a:gd name="connsiteX0" fmla="*/ 0 w 6765059"/>
                <a:gd name="connsiteY0" fmla="*/ 1541111 h 1632205"/>
                <a:gd name="connsiteX1" fmla="*/ 705210 w 6765059"/>
                <a:gd name="connsiteY1" fmla="*/ 1549049 h 1632205"/>
                <a:gd name="connsiteX2" fmla="*/ 1398731 w 6765059"/>
                <a:gd name="connsiteY2" fmla="*/ 856249 h 1632205"/>
                <a:gd name="connsiteX3" fmla="*/ 2257714 w 6765059"/>
                <a:gd name="connsiteY3" fmla="*/ 154285 h 1632205"/>
                <a:gd name="connsiteX4" fmla="*/ 3061276 w 6765059"/>
                <a:gd name="connsiteY4" fmla="*/ 837776 h 1632205"/>
                <a:gd name="connsiteX5" fmla="*/ 3787413 w 6765059"/>
                <a:gd name="connsiteY5" fmla="*/ 1632103 h 1632205"/>
                <a:gd name="connsiteX6" fmla="*/ 4612986 w 6765059"/>
                <a:gd name="connsiteY6" fmla="*/ 847012 h 1632205"/>
                <a:gd name="connsiteX7" fmla="*/ 5342659 w 6765059"/>
                <a:gd name="connsiteY7" fmla="*/ 126576 h 1632205"/>
                <a:gd name="connsiteX8" fmla="*/ 6765059 w 6765059"/>
                <a:gd name="connsiteY8" fmla="*/ 24976 h 1632205"/>
                <a:gd name="connsiteX0" fmla="*/ 0 w 6765059"/>
                <a:gd name="connsiteY0" fmla="*/ 1541111 h 1632205"/>
                <a:gd name="connsiteX1" fmla="*/ 705210 w 6765059"/>
                <a:gd name="connsiteY1" fmla="*/ 1549049 h 1632205"/>
                <a:gd name="connsiteX2" fmla="*/ 1398731 w 6765059"/>
                <a:gd name="connsiteY2" fmla="*/ 856249 h 1632205"/>
                <a:gd name="connsiteX3" fmla="*/ 2257714 w 6765059"/>
                <a:gd name="connsiteY3" fmla="*/ 154285 h 1632205"/>
                <a:gd name="connsiteX4" fmla="*/ 3061276 w 6765059"/>
                <a:gd name="connsiteY4" fmla="*/ 837776 h 1632205"/>
                <a:gd name="connsiteX5" fmla="*/ 3787413 w 6765059"/>
                <a:gd name="connsiteY5" fmla="*/ 1632103 h 1632205"/>
                <a:gd name="connsiteX6" fmla="*/ 4612986 w 6765059"/>
                <a:gd name="connsiteY6" fmla="*/ 847012 h 1632205"/>
                <a:gd name="connsiteX7" fmla="*/ 5342659 w 6765059"/>
                <a:gd name="connsiteY7" fmla="*/ 126576 h 1632205"/>
                <a:gd name="connsiteX8" fmla="*/ 6765059 w 6765059"/>
                <a:gd name="connsiteY8" fmla="*/ 24976 h 1632205"/>
                <a:gd name="connsiteX0" fmla="*/ 0 w 6760297"/>
                <a:gd name="connsiteY0" fmla="*/ 1560161 h 1632205"/>
                <a:gd name="connsiteX1" fmla="*/ 700448 w 6760297"/>
                <a:gd name="connsiteY1" fmla="*/ 1549049 h 1632205"/>
                <a:gd name="connsiteX2" fmla="*/ 1393969 w 6760297"/>
                <a:gd name="connsiteY2" fmla="*/ 856249 h 1632205"/>
                <a:gd name="connsiteX3" fmla="*/ 2252952 w 6760297"/>
                <a:gd name="connsiteY3" fmla="*/ 154285 h 1632205"/>
                <a:gd name="connsiteX4" fmla="*/ 3056514 w 6760297"/>
                <a:gd name="connsiteY4" fmla="*/ 837776 h 1632205"/>
                <a:gd name="connsiteX5" fmla="*/ 3782651 w 6760297"/>
                <a:gd name="connsiteY5" fmla="*/ 1632103 h 1632205"/>
                <a:gd name="connsiteX6" fmla="*/ 4608224 w 6760297"/>
                <a:gd name="connsiteY6" fmla="*/ 847012 h 1632205"/>
                <a:gd name="connsiteX7" fmla="*/ 5337897 w 6760297"/>
                <a:gd name="connsiteY7" fmla="*/ 126576 h 1632205"/>
                <a:gd name="connsiteX8" fmla="*/ 6760297 w 6760297"/>
                <a:gd name="connsiteY8" fmla="*/ 24976 h 1632205"/>
                <a:gd name="connsiteX0" fmla="*/ 0 w 6757916"/>
                <a:gd name="connsiteY0" fmla="*/ 1550636 h 1632205"/>
                <a:gd name="connsiteX1" fmla="*/ 698067 w 6757916"/>
                <a:gd name="connsiteY1" fmla="*/ 1549049 h 1632205"/>
                <a:gd name="connsiteX2" fmla="*/ 1391588 w 6757916"/>
                <a:gd name="connsiteY2" fmla="*/ 856249 h 1632205"/>
                <a:gd name="connsiteX3" fmla="*/ 2250571 w 6757916"/>
                <a:gd name="connsiteY3" fmla="*/ 154285 h 1632205"/>
                <a:gd name="connsiteX4" fmla="*/ 3054133 w 6757916"/>
                <a:gd name="connsiteY4" fmla="*/ 837776 h 1632205"/>
                <a:gd name="connsiteX5" fmla="*/ 3780270 w 6757916"/>
                <a:gd name="connsiteY5" fmla="*/ 1632103 h 1632205"/>
                <a:gd name="connsiteX6" fmla="*/ 4605843 w 6757916"/>
                <a:gd name="connsiteY6" fmla="*/ 847012 h 1632205"/>
                <a:gd name="connsiteX7" fmla="*/ 5335516 w 6757916"/>
                <a:gd name="connsiteY7" fmla="*/ 126576 h 1632205"/>
                <a:gd name="connsiteX8" fmla="*/ 6757916 w 6757916"/>
                <a:gd name="connsiteY8" fmla="*/ 24976 h 1632205"/>
                <a:gd name="connsiteX0" fmla="*/ 0 w 6757916"/>
                <a:gd name="connsiteY0" fmla="*/ 1550636 h 1632205"/>
                <a:gd name="connsiteX1" fmla="*/ 698067 w 6757916"/>
                <a:gd name="connsiteY1" fmla="*/ 1549049 h 1632205"/>
                <a:gd name="connsiteX2" fmla="*/ 1391588 w 6757916"/>
                <a:gd name="connsiteY2" fmla="*/ 856249 h 1632205"/>
                <a:gd name="connsiteX3" fmla="*/ 2250571 w 6757916"/>
                <a:gd name="connsiteY3" fmla="*/ 154285 h 1632205"/>
                <a:gd name="connsiteX4" fmla="*/ 3054133 w 6757916"/>
                <a:gd name="connsiteY4" fmla="*/ 837776 h 1632205"/>
                <a:gd name="connsiteX5" fmla="*/ 3780270 w 6757916"/>
                <a:gd name="connsiteY5" fmla="*/ 1632103 h 1632205"/>
                <a:gd name="connsiteX6" fmla="*/ 4605843 w 6757916"/>
                <a:gd name="connsiteY6" fmla="*/ 847012 h 1632205"/>
                <a:gd name="connsiteX7" fmla="*/ 5335516 w 6757916"/>
                <a:gd name="connsiteY7" fmla="*/ 126576 h 1632205"/>
                <a:gd name="connsiteX8" fmla="*/ 6757916 w 6757916"/>
                <a:gd name="connsiteY8" fmla="*/ 24976 h 1632205"/>
                <a:gd name="connsiteX0" fmla="*/ 0 w 6757916"/>
                <a:gd name="connsiteY0" fmla="*/ 1550636 h 1632205"/>
                <a:gd name="connsiteX1" fmla="*/ 698067 w 6757916"/>
                <a:gd name="connsiteY1" fmla="*/ 1549049 h 1632205"/>
                <a:gd name="connsiteX2" fmla="*/ 1391588 w 6757916"/>
                <a:gd name="connsiteY2" fmla="*/ 856249 h 1632205"/>
                <a:gd name="connsiteX3" fmla="*/ 2250571 w 6757916"/>
                <a:gd name="connsiteY3" fmla="*/ 154285 h 1632205"/>
                <a:gd name="connsiteX4" fmla="*/ 3054133 w 6757916"/>
                <a:gd name="connsiteY4" fmla="*/ 837776 h 1632205"/>
                <a:gd name="connsiteX5" fmla="*/ 3780270 w 6757916"/>
                <a:gd name="connsiteY5" fmla="*/ 1632103 h 1632205"/>
                <a:gd name="connsiteX6" fmla="*/ 4605843 w 6757916"/>
                <a:gd name="connsiteY6" fmla="*/ 847012 h 1632205"/>
                <a:gd name="connsiteX7" fmla="*/ 5335516 w 6757916"/>
                <a:gd name="connsiteY7" fmla="*/ 126576 h 1632205"/>
                <a:gd name="connsiteX8" fmla="*/ 6757916 w 6757916"/>
                <a:gd name="connsiteY8" fmla="*/ 24976 h 1632205"/>
                <a:gd name="connsiteX0" fmla="*/ 0 w 6757916"/>
                <a:gd name="connsiteY0" fmla="*/ 1550636 h 1632205"/>
                <a:gd name="connsiteX1" fmla="*/ 698067 w 6757916"/>
                <a:gd name="connsiteY1" fmla="*/ 1549049 h 1632205"/>
                <a:gd name="connsiteX2" fmla="*/ 1391588 w 6757916"/>
                <a:gd name="connsiteY2" fmla="*/ 856249 h 1632205"/>
                <a:gd name="connsiteX3" fmla="*/ 2250571 w 6757916"/>
                <a:gd name="connsiteY3" fmla="*/ 154285 h 1632205"/>
                <a:gd name="connsiteX4" fmla="*/ 3054133 w 6757916"/>
                <a:gd name="connsiteY4" fmla="*/ 837776 h 1632205"/>
                <a:gd name="connsiteX5" fmla="*/ 3780270 w 6757916"/>
                <a:gd name="connsiteY5" fmla="*/ 1632103 h 1632205"/>
                <a:gd name="connsiteX6" fmla="*/ 4605843 w 6757916"/>
                <a:gd name="connsiteY6" fmla="*/ 847012 h 1632205"/>
                <a:gd name="connsiteX7" fmla="*/ 5335516 w 6757916"/>
                <a:gd name="connsiteY7" fmla="*/ 126576 h 1632205"/>
                <a:gd name="connsiteX8" fmla="*/ 6757916 w 6757916"/>
                <a:gd name="connsiteY8" fmla="*/ 24976 h 1632205"/>
                <a:gd name="connsiteX0" fmla="*/ 0 w 6757916"/>
                <a:gd name="connsiteY0" fmla="*/ 1550636 h 1632205"/>
                <a:gd name="connsiteX1" fmla="*/ 698067 w 6757916"/>
                <a:gd name="connsiteY1" fmla="*/ 1549049 h 1632205"/>
                <a:gd name="connsiteX2" fmla="*/ 1391588 w 6757916"/>
                <a:gd name="connsiteY2" fmla="*/ 856249 h 1632205"/>
                <a:gd name="connsiteX3" fmla="*/ 2250571 w 6757916"/>
                <a:gd name="connsiteY3" fmla="*/ 154285 h 1632205"/>
                <a:gd name="connsiteX4" fmla="*/ 3054133 w 6757916"/>
                <a:gd name="connsiteY4" fmla="*/ 837776 h 1632205"/>
                <a:gd name="connsiteX5" fmla="*/ 3780270 w 6757916"/>
                <a:gd name="connsiteY5" fmla="*/ 1632103 h 1632205"/>
                <a:gd name="connsiteX6" fmla="*/ 4605843 w 6757916"/>
                <a:gd name="connsiteY6" fmla="*/ 847012 h 1632205"/>
                <a:gd name="connsiteX7" fmla="*/ 5335516 w 6757916"/>
                <a:gd name="connsiteY7" fmla="*/ 126576 h 1632205"/>
                <a:gd name="connsiteX8" fmla="*/ 6757916 w 6757916"/>
                <a:gd name="connsiteY8" fmla="*/ 24976 h 1632205"/>
                <a:gd name="connsiteX0" fmla="*/ 0 w 6757916"/>
                <a:gd name="connsiteY0" fmla="*/ 1550636 h 1632205"/>
                <a:gd name="connsiteX1" fmla="*/ 698067 w 6757916"/>
                <a:gd name="connsiteY1" fmla="*/ 1549049 h 1632205"/>
                <a:gd name="connsiteX2" fmla="*/ 1391588 w 6757916"/>
                <a:gd name="connsiteY2" fmla="*/ 856249 h 1632205"/>
                <a:gd name="connsiteX3" fmla="*/ 2250571 w 6757916"/>
                <a:gd name="connsiteY3" fmla="*/ 154285 h 1632205"/>
                <a:gd name="connsiteX4" fmla="*/ 3054133 w 6757916"/>
                <a:gd name="connsiteY4" fmla="*/ 837776 h 1632205"/>
                <a:gd name="connsiteX5" fmla="*/ 3780270 w 6757916"/>
                <a:gd name="connsiteY5" fmla="*/ 1632103 h 1632205"/>
                <a:gd name="connsiteX6" fmla="*/ 4605843 w 6757916"/>
                <a:gd name="connsiteY6" fmla="*/ 847012 h 1632205"/>
                <a:gd name="connsiteX7" fmla="*/ 5335516 w 6757916"/>
                <a:gd name="connsiteY7" fmla="*/ 126576 h 1632205"/>
                <a:gd name="connsiteX8" fmla="*/ 6757916 w 6757916"/>
                <a:gd name="connsiteY8" fmla="*/ 24976 h 1632205"/>
                <a:gd name="connsiteX0" fmla="*/ 0 w 6757916"/>
                <a:gd name="connsiteY0" fmla="*/ 1550636 h 1722681"/>
                <a:gd name="connsiteX1" fmla="*/ 698067 w 6757916"/>
                <a:gd name="connsiteY1" fmla="*/ 1549049 h 1722681"/>
                <a:gd name="connsiteX2" fmla="*/ 1391588 w 6757916"/>
                <a:gd name="connsiteY2" fmla="*/ 856249 h 1722681"/>
                <a:gd name="connsiteX3" fmla="*/ 2250571 w 6757916"/>
                <a:gd name="connsiteY3" fmla="*/ 154285 h 1722681"/>
                <a:gd name="connsiteX4" fmla="*/ 3054133 w 6757916"/>
                <a:gd name="connsiteY4" fmla="*/ 837776 h 1722681"/>
                <a:gd name="connsiteX5" fmla="*/ 3787414 w 6757916"/>
                <a:gd name="connsiteY5" fmla="*/ 1722591 h 1722681"/>
                <a:gd name="connsiteX6" fmla="*/ 4605843 w 6757916"/>
                <a:gd name="connsiteY6" fmla="*/ 847012 h 1722681"/>
                <a:gd name="connsiteX7" fmla="*/ 5335516 w 6757916"/>
                <a:gd name="connsiteY7" fmla="*/ 126576 h 1722681"/>
                <a:gd name="connsiteX8" fmla="*/ 6757916 w 6757916"/>
                <a:gd name="connsiteY8" fmla="*/ 24976 h 1722681"/>
                <a:gd name="connsiteX0" fmla="*/ 0 w 6757916"/>
                <a:gd name="connsiteY0" fmla="*/ 1550636 h 1722681"/>
                <a:gd name="connsiteX1" fmla="*/ 698067 w 6757916"/>
                <a:gd name="connsiteY1" fmla="*/ 1549049 h 1722681"/>
                <a:gd name="connsiteX2" fmla="*/ 1391588 w 6757916"/>
                <a:gd name="connsiteY2" fmla="*/ 856249 h 1722681"/>
                <a:gd name="connsiteX3" fmla="*/ 2250571 w 6757916"/>
                <a:gd name="connsiteY3" fmla="*/ 154285 h 1722681"/>
                <a:gd name="connsiteX4" fmla="*/ 3054133 w 6757916"/>
                <a:gd name="connsiteY4" fmla="*/ 837776 h 1722681"/>
                <a:gd name="connsiteX5" fmla="*/ 3787414 w 6757916"/>
                <a:gd name="connsiteY5" fmla="*/ 1722591 h 1722681"/>
                <a:gd name="connsiteX6" fmla="*/ 4605843 w 6757916"/>
                <a:gd name="connsiteY6" fmla="*/ 847012 h 1722681"/>
                <a:gd name="connsiteX7" fmla="*/ 5335516 w 6757916"/>
                <a:gd name="connsiteY7" fmla="*/ 126576 h 1722681"/>
                <a:gd name="connsiteX8" fmla="*/ 6757916 w 6757916"/>
                <a:gd name="connsiteY8" fmla="*/ 24976 h 1722681"/>
                <a:gd name="connsiteX0" fmla="*/ 0 w 6757916"/>
                <a:gd name="connsiteY0" fmla="*/ 1550636 h 1722700"/>
                <a:gd name="connsiteX1" fmla="*/ 698067 w 6757916"/>
                <a:gd name="connsiteY1" fmla="*/ 1549049 h 1722700"/>
                <a:gd name="connsiteX2" fmla="*/ 1391588 w 6757916"/>
                <a:gd name="connsiteY2" fmla="*/ 856249 h 1722700"/>
                <a:gd name="connsiteX3" fmla="*/ 2250571 w 6757916"/>
                <a:gd name="connsiteY3" fmla="*/ 154285 h 1722700"/>
                <a:gd name="connsiteX4" fmla="*/ 3054133 w 6757916"/>
                <a:gd name="connsiteY4" fmla="*/ 837776 h 1722700"/>
                <a:gd name="connsiteX5" fmla="*/ 3787414 w 6757916"/>
                <a:gd name="connsiteY5" fmla="*/ 1722591 h 1722700"/>
                <a:gd name="connsiteX6" fmla="*/ 4605843 w 6757916"/>
                <a:gd name="connsiteY6" fmla="*/ 847012 h 1722700"/>
                <a:gd name="connsiteX7" fmla="*/ 5335516 w 6757916"/>
                <a:gd name="connsiteY7" fmla="*/ 126576 h 1722700"/>
                <a:gd name="connsiteX8" fmla="*/ 6757916 w 6757916"/>
                <a:gd name="connsiteY8" fmla="*/ 24976 h 1722700"/>
                <a:gd name="connsiteX0" fmla="*/ 0 w 6757916"/>
                <a:gd name="connsiteY0" fmla="*/ 1535135 h 1707199"/>
                <a:gd name="connsiteX1" fmla="*/ 698067 w 6757916"/>
                <a:gd name="connsiteY1" fmla="*/ 1533548 h 1707199"/>
                <a:gd name="connsiteX2" fmla="*/ 1391588 w 6757916"/>
                <a:gd name="connsiteY2" fmla="*/ 840748 h 1707199"/>
                <a:gd name="connsiteX3" fmla="*/ 2250571 w 6757916"/>
                <a:gd name="connsiteY3" fmla="*/ 138784 h 1707199"/>
                <a:gd name="connsiteX4" fmla="*/ 3054133 w 6757916"/>
                <a:gd name="connsiteY4" fmla="*/ 822275 h 1707199"/>
                <a:gd name="connsiteX5" fmla="*/ 3787414 w 6757916"/>
                <a:gd name="connsiteY5" fmla="*/ 1707090 h 1707199"/>
                <a:gd name="connsiteX6" fmla="*/ 4605843 w 6757916"/>
                <a:gd name="connsiteY6" fmla="*/ 831511 h 1707199"/>
                <a:gd name="connsiteX7" fmla="*/ 5335516 w 6757916"/>
                <a:gd name="connsiteY7" fmla="*/ 111075 h 1707199"/>
                <a:gd name="connsiteX8" fmla="*/ 6757916 w 6757916"/>
                <a:gd name="connsiteY8" fmla="*/ 9475 h 1707199"/>
                <a:gd name="connsiteX0" fmla="*/ 0 w 6405491"/>
                <a:gd name="connsiteY0" fmla="*/ 1489118 h 1661182"/>
                <a:gd name="connsiteX1" fmla="*/ 698067 w 6405491"/>
                <a:gd name="connsiteY1" fmla="*/ 1487531 h 1661182"/>
                <a:gd name="connsiteX2" fmla="*/ 1391588 w 6405491"/>
                <a:gd name="connsiteY2" fmla="*/ 794731 h 1661182"/>
                <a:gd name="connsiteX3" fmla="*/ 2250571 w 6405491"/>
                <a:gd name="connsiteY3" fmla="*/ 92767 h 1661182"/>
                <a:gd name="connsiteX4" fmla="*/ 3054133 w 6405491"/>
                <a:gd name="connsiteY4" fmla="*/ 776258 h 1661182"/>
                <a:gd name="connsiteX5" fmla="*/ 3787414 w 6405491"/>
                <a:gd name="connsiteY5" fmla="*/ 1661073 h 1661182"/>
                <a:gd name="connsiteX6" fmla="*/ 4605843 w 6405491"/>
                <a:gd name="connsiteY6" fmla="*/ 785494 h 1661182"/>
                <a:gd name="connsiteX7" fmla="*/ 5335516 w 6405491"/>
                <a:gd name="connsiteY7" fmla="*/ 65058 h 1661182"/>
                <a:gd name="connsiteX8" fmla="*/ 6405491 w 6405491"/>
                <a:gd name="connsiteY8" fmla="*/ 65852 h 1661182"/>
                <a:gd name="connsiteX0" fmla="*/ 0 w 6405491"/>
                <a:gd name="connsiteY0" fmla="*/ 1477014 h 1649078"/>
                <a:gd name="connsiteX1" fmla="*/ 698067 w 6405491"/>
                <a:gd name="connsiteY1" fmla="*/ 1475427 h 1649078"/>
                <a:gd name="connsiteX2" fmla="*/ 1391588 w 6405491"/>
                <a:gd name="connsiteY2" fmla="*/ 782627 h 1649078"/>
                <a:gd name="connsiteX3" fmla="*/ 2250571 w 6405491"/>
                <a:gd name="connsiteY3" fmla="*/ 80663 h 1649078"/>
                <a:gd name="connsiteX4" fmla="*/ 3054133 w 6405491"/>
                <a:gd name="connsiteY4" fmla="*/ 764154 h 1649078"/>
                <a:gd name="connsiteX5" fmla="*/ 3787414 w 6405491"/>
                <a:gd name="connsiteY5" fmla="*/ 1648969 h 1649078"/>
                <a:gd name="connsiteX6" fmla="*/ 4605843 w 6405491"/>
                <a:gd name="connsiteY6" fmla="*/ 773390 h 1649078"/>
                <a:gd name="connsiteX7" fmla="*/ 5335516 w 6405491"/>
                <a:gd name="connsiteY7" fmla="*/ 52954 h 1649078"/>
                <a:gd name="connsiteX8" fmla="*/ 6405491 w 6405491"/>
                <a:gd name="connsiteY8" fmla="*/ 53748 h 1649078"/>
                <a:gd name="connsiteX0" fmla="*/ 0 w 6405491"/>
                <a:gd name="connsiteY0" fmla="*/ 1424060 h 1596124"/>
                <a:gd name="connsiteX1" fmla="*/ 698067 w 6405491"/>
                <a:gd name="connsiteY1" fmla="*/ 1422473 h 1596124"/>
                <a:gd name="connsiteX2" fmla="*/ 1391588 w 6405491"/>
                <a:gd name="connsiteY2" fmla="*/ 729673 h 1596124"/>
                <a:gd name="connsiteX3" fmla="*/ 2250571 w 6405491"/>
                <a:gd name="connsiteY3" fmla="*/ 27709 h 1596124"/>
                <a:gd name="connsiteX4" fmla="*/ 3054133 w 6405491"/>
                <a:gd name="connsiteY4" fmla="*/ 711200 h 1596124"/>
                <a:gd name="connsiteX5" fmla="*/ 3787414 w 6405491"/>
                <a:gd name="connsiteY5" fmla="*/ 1596015 h 1596124"/>
                <a:gd name="connsiteX6" fmla="*/ 4605843 w 6405491"/>
                <a:gd name="connsiteY6" fmla="*/ 720436 h 1596124"/>
                <a:gd name="connsiteX7" fmla="*/ 5335516 w 6405491"/>
                <a:gd name="connsiteY7" fmla="*/ 0 h 1596124"/>
                <a:gd name="connsiteX8" fmla="*/ 6405491 w 6405491"/>
                <a:gd name="connsiteY8" fmla="*/ 794 h 1596124"/>
                <a:gd name="connsiteX0" fmla="*/ 0 w 6405491"/>
                <a:gd name="connsiteY0" fmla="*/ 1424060 h 1596124"/>
                <a:gd name="connsiteX1" fmla="*/ 698067 w 6405491"/>
                <a:gd name="connsiteY1" fmla="*/ 1422473 h 1596124"/>
                <a:gd name="connsiteX2" fmla="*/ 1391588 w 6405491"/>
                <a:gd name="connsiteY2" fmla="*/ 729673 h 1596124"/>
                <a:gd name="connsiteX3" fmla="*/ 2250571 w 6405491"/>
                <a:gd name="connsiteY3" fmla="*/ 27709 h 1596124"/>
                <a:gd name="connsiteX4" fmla="*/ 3054133 w 6405491"/>
                <a:gd name="connsiteY4" fmla="*/ 711200 h 1596124"/>
                <a:gd name="connsiteX5" fmla="*/ 3787414 w 6405491"/>
                <a:gd name="connsiteY5" fmla="*/ 1596015 h 1596124"/>
                <a:gd name="connsiteX6" fmla="*/ 4605843 w 6405491"/>
                <a:gd name="connsiteY6" fmla="*/ 720436 h 1596124"/>
                <a:gd name="connsiteX7" fmla="*/ 5335516 w 6405491"/>
                <a:gd name="connsiteY7" fmla="*/ 0 h 1596124"/>
                <a:gd name="connsiteX8" fmla="*/ 6405491 w 6405491"/>
                <a:gd name="connsiteY8" fmla="*/ 794 h 1596124"/>
                <a:gd name="connsiteX0" fmla="*/ 0 w 6405491"/>
                <a:gd name="connsiteY0" fmla="*/ 1424060 h 1596124"/>
                <a:gd name="connsiteX1" fmla="*/ 698067 w 6405491"/>
                <a:gd name="connsiteY1" fmla="*/ 1422473 h 1596124"/>
                <a:gd name="connsiteX2" fmla="*/ 1391588 w 6405491"/>
                <a:gd name="connsiteY2" fmla="*/ 729673 h 1596124"/>
                <a:gd name="connsiteX3" fmla="*/ 2250571 w 6405491"/>
                <a:gd name="connsiteY3" fmla="*/ 27709 h 1596124"/>
                <a:gd name="connsiteX4" fmla="*/ 3054133 w 6405491"/>
                <a:gd name="connsiteY4" fmla="*/ 711200 h 1596124"/>
                <a:gd name="connsiteX5" fmla="*/ 3787414 w 6405491"/>
                <a:gd name="connsiteY5" fmla="*/ 1596015 h 1596124"/>
                <a:gd name="connsiteX6" fmla="*/ 4605843 w 6405491"/>
                <a:gd name="connsiteY6" fmla="*/ 720436 h 1596124"/>
                <a:gd name="connsiteX7" fmla="*/ 5335516 w 6405491"/>
                <a:gd name="connsiteY7" fmla="*/ 0 h 1596124"/>
                <a:gd name="connsiteX8" fmla="*/ 6405491 w 6405491"/>
                <a:gd name="connsiteY8" fmla="*/ 794 h 1596124"/>
                <a:gd name="connsiteX0" fmla="*/ 0 w 6405491"/>
                <a:gd name="connsiteY0" fmla="*/ 1424060 h 1497059"/>
                <a:gd name="connsiteX1" fmla="*/ 698067 w 6405491"/>
                <a:gd name="connsiteY1" fmla="*/ 1422473 h 1497059"/>
                <a:gd name="connsiteX2" fmla="*/ 1391588 w 6405491"/>
                <a:gd name="connsiteY2" fmla="*/ 729673 h 1497059"/>
                <a:gd name="connsiteX3" fmla="*/ 2250571 w 6405491"/>
                <a:gd name="connsiteY3" fmla="*/ 27709 h 1497059"/>
                <a:gd name="connsiteX4" fmla="*/ 3054133 w 6405491"/>
                <a:gd name="connsiteY4" fmla="*/ 711200 h 1497059"/>
                <a:gd name="connsiteX5" fmla="*/ 3795034 w 6405491"/>
                <a:gd name="connsiteY5" fmla="*/ 1496955 h 1497059"/>
                <a:gd name="connsiteX6" fmla="*/ 4605843 w 6405491"/>
                <a:gd name="connsiteY6" fmla="*/ 720436 h 1497059"/>
                <a:gd name="connsiteX7" fmla="*/ 5335516 w 6405491"/>
                <a:gd name="connsiteY7" fmla="*/ 0 h 1497059"/>
                <a:gd name="connsiteX8" fmla="*/ 6405491 w 6405491"/>
                <a:gd name="connsiteY8" fmla="*/ 794 h 1497059"/>
                <a:gd name="connsiteX0" fmla="*/ 0 w 6405491"/>
                <a:gd name="connsiteY0" fmla="*/ 1424060 h 1497059"/>
                <a:gd name="connsiteX1" fmla="*/ 698067 w 6405491"/>
                <a:gd name="connsiteY1" fmla="*/ 1422473 h 1497059"/>
                <a:gd name="connsiteX2" fmla="*/ 1391588 w 6405491"/>
                <a:gd name="connsiteY2" fmla="*/ 729673 h 1497059"/>
                <a:gd name="connsiteX3" fmla="*/ 2250571 w 6405491"/>
                <a:gd name="connsiteY3" fmla="*/ 27709 h 1497059"/>
                <a:gd name="connsiteX4" fmla="*/ 3054133 w 6405491"/>
                <a:gd name="connsiteY4" fmla="*/ 711200 h 1497059"/>
                <a:gd name="connsiteX5" fmla="*/ 3795034 w 6405491"/>
                <a:gd name="connsiteY5" fmla="*/ 1496955 h 1497059"/>
                <a:gd name="connsiteX6" fmla="*/ 4605843 w 6405491"/>
                <a:gd name="connsiteY6" fmla="*/ 720436 h 1497059"/>
                <a:gd name="connsiteX7" fmla="*/ 5335516 w 6405491"/>
                <a:gd name="connsiteY7" fmla="*/ 0 h 1497059"/>
                <a:gd name="connsiteX8" fmla="*/ 6405491 w 6405491"/>
                <a:gd name="connsiteY8" fmla="*/ 794 h 1497059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250571 w 6405491"/>
                <a:gd name="connsiteY3" fmla="*/ 2770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6957"/>
                <a:gd name="connsiteX1" fmla="*/ 698067 w 6405491"/>
                <a:gd name="connsiteY1" fmla="*/ 1422473 h 1496957"/>
                <a:gd name="connsiteX2" fmla="*/ 1391588 w 6405491"/>
                <a:gd name="connsiteY2" fmla="*/ 729673 h 1496957"/>
                <a:gd name="connsiteX3" fmla="*/ 2250571 w 6405491"/>
                <a:gd name="connsiteY3" fmla="*/ 27709 h 1496957"/>
                <a:gd name="connsiteX4" fmla="*/ 3054133 w 6405491"/>
                <a:gd name="connsiteY4" fmla="*/ 711200 h 1496957"/>
                <a:gd name="connsiteX5" fmla="*/ 3795034 w 6405491"/>
                <a:gd name="connsiteY5" fmla="*/ 1496955 h 1496957"/>
                <a:gd name="connsiteX6" fmla="*/ 4605843 w 6405491"/>
                <a:gd name="connsiteY6" fmla="*/ 720436 h 1496957"/>
                <a:gd name="connsiteX7" fmla="*/ 5335516 w 6405491"/>
                <a:gd name="connsiteY7" fmla="*/ 0 h 1496957"/>
                <a:gd name="connsiteX8" fmla="*/ 6405491 w 6405491"/>
                <a:gd name="connsiteY8" fmla="*/ 794 h 1496957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250571 w 6405491"/>
                <a:gd name="connsiteY3" fmla="*/ 2770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174371 w 6405491"/>
                <a:gd name="connsiteY3" fmla="*/ 5056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174371 w 6405491"/>
                <a:gd name="connsiteY3" fmla="*/ 5056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174371 w 6405491"/>
                <a:gd name="connsiteY3" fmla="*/ 5056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174371 w 6405491"/>
                <a:gd name="connsiteY3" fmla="*/ 5056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174371 w 6405491"/>
                <a:gd name="connsiteY3" fmla="*/ 5056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174371 w 6405491"/>
                <a:gd name="connsiteY3" fmla="*/ 5056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20"/>
                <a:gd name="connsiteX1" fmla="*/ 698067 w 6405491"/>
                <a:gd name="connsiteY1" fmla="*/ 1422473 h 1497020"/>
                <a:gd name="connsiteX2" fmla="*/ 1391588 w 6405491"/>
                <a:gd name="connsiteY2" fmla="*/ 729673 h 1497020"/>
                <a:gd name="connsiteX3" fmla="*/ 2174371 w 6405491"/>
                <a:gd name="connsiteY3" fmla="*/ 50569 h 1497020"/>
                <a:gd name="connsiteX4" fmla="*/ 3054133 w 6405491"/>
                <a:gd name="connsiteY4" fmla="*/ 711200 h 1497020"/>
                <a:gd name="connsiteX5" fmla="*/ 3795034 w 6405491"/>
                <a:gd name="connsiteY5" fmla="*/ 1496955 h 1497020"/>
                <a:gd name="connsiteX6" fmla="*/ 4605843 w 6405491"/>
                <a:gd name="connsiteY6" fmla="*/ 720436 h 1497020"/>
                <a:gd name="connsiteX7" fmla="*/ 5335516 w 6405491"/>
                <a:gd name="connsiteY7" fmla="*/ 0 h 1497020"/>
                <a:gd name="connsiteX8" fmla="*/ 6405491 w 6405491"/>
                <a:gd name="connsiteY8" fmla="*/ 794 h 1497020"/>
                <a:gd name="connsiteX0" fmla="*/ 0 w 6405491"/>
                <a:gd name="connsiteY0" fmla="*/ 1424060 h 1497020"/>
                <a:gd name="connsiteX1" fmla="*/ 698067 w 6405491"/>
                <a:gd name="connsiteY1" fmla="*/ 1422473 h 1497020"/>
                <a:gd name="connsiteX2" fmla="*/ 1391588 w 6405491"/>
                <a:gd name="connsiteY2" fmla="*/ 729673 h 1497020"/>
                <a:gd name="connsiteX3" fmla="*/ 2174371 w 6405491"/>
                <a:gd name="connsiteY3" fmla="*/ 50569 h 1497020"/>
                <a:gd name="connsiteX4" fmla="*/ 3054133 w 6405491"/>
                <a:gd name="connsiteY4" fmla="*/ 711200 h 1497020"/>
                <a:gd name="connsiteX5" fmla="*/ 3795034 w 6405491"/>
                <a:gd name="connsiteY5" fmla="*/ 1496955 h 1497020"/>
                <a:gd name="connsiteX6" fmla="*/ 4605843 w 6405491"/>
                <a:gd name="connsiteY6" fmla="*/ 720436 h 1497020"/>
                <a:gd name="connsiteX7" fmla="*/ 5335516 w 6405491"/>
                <a:gd name="connsiteY7" fmla="*/ 0 h 1497020"/>
                <a:gd name="connsiteX8" fmla="*/ 6405491 w 6405491"/>
                <a:gd name="connsiteY8" fmla="*/ 794 h 1497020"/>
                <a:gd name="connsiteX0" fmla="*/ 0 w 6405491"/>
                <a:gd name="connsiteY0" fmla="*/ 1424060 h 1550348"/>
                <a:gd name="connsiteX1" fmla="*/ 698067 w 6405491"/>
                <a:gd name="connsiteY1" fmla="*/ 1422473 h 1550348"/>
                <a:gd name="connsiteX2" fmla="*/ 1391588 w 6405491"/>
                <a:gd name="connsiteY2" fmla="*/ 729673 h 1550348"/>
                <a:gd name="connsiteX3" fmla="*/ 2174371 w 6405491"/>
                <a:gd name="connsiteY3" fmla="*/ 50569 h 1550348"/>
                <a:gd name="connsiteX4" fmla="*/ 3054133 w 6405491"/>
                <a:gd name="connsiteY4" fmla="*/ 711200 h 1550348"/>
                <a:gd name="connsiteX5" fmla="*/ 3871234 w 6405491"/>
                <a:gd name="connsiteY5" fmla="*/ 1550295 h 1550348"/>
                <a:gd name="connsiteX6" fmla="*/ 4605843 w 6405491"/>
                <a:gd name="connsiteY6" fmla="*/ 720436 h 1550348"/>
                <a:gd name="connsiteX7" fmla="*/ 5335516 w 6405491"/>
                <a:gd name="connsiteY7" fmla="*/ 0 h 1550348"/>
                <a:gd name="connsiteX8" fmla="*/ 6405491 w 6405491"/>
                <a:gd name="connsiteY8" fmla="*/ 794 h 1550348"/>
                <a:gd name="connsiteX0" fmla="*/ 0 w 6405491"/>
                <a:gd name="connsiteY0" fmla="*/ 1424060 h 1550363"/>
                <a:gd name="connsiteX1" fmla="*/ 698067 w 6405491"/>
                <a:gd name="connsiteY1" fmla="*/ 1422473 h 1550363"/>
                <a:gd name="connsiteX2" fmla="*/ 1391588 w 6405491"/>
                <a:gd name="connsiteY2" fmla="*/ 729673 h 1550363"/>
                <a:gd name="connsiteX3" fmla="*/ 2174371 w 6405491"/>
                <a:gd name="connsiteY3" fmla="*/ 50569 h 1550363"/>
                <a:gd name="connsiteX4" fmla="*/ 3054133 w 6405491"/>
                <a:gd name="connsiteY4" fmla="*/ 711200 h 1550363"/>
                <a:gd name="connsiteX5" fmla="*/ 3871234 w 6405491"/>
                <a:gd name="connsiteY5" fmla="*/ 1550295 h 1550363"/>
                <a:gd name="connsiteX6" fmla="*/ 4605843 w 6405491"/>
                <a:gd name="connsiteY6" fmla="*/ 720436 h 1550363"/>
                <a:gd name="connsiteX7" fmla="*/ 5335516 w 6405491"/>
                <a:gd name="connsiteY7" fmla="*/ 0 h 1550363"/>
                <a:gd name="connsiteX8" fmla="*/ 6405491 w 6405491"/>
                <a:gd name="connsiteY8" fmla="*/ 794 h 1550363"/>
                <a:gd name="connsiteX0" fmla="*/ 0 w 6405491"/>
                <a:gd name="connsiteY0" fmla="*/ 1424060 h 1550363"/>
                <a:gd name="connsiteX1" fmla="*/ 698067 w 6405491"/>
                <a:gd name="connsiteY1" fmla="*/ 1422473 h 1550363"/>
                <a:gd name="connsiteX2" fmla="*/ 1391588 w 6405491"/>
                <a:gd name="connsiteY2" fmla="*/ 729673 h 1550363"/>
                <a:gd name="connsiteX3" fmla="*/ 2174371 w 6405491"/>
                <a:gd name="connsiteY3" fmla="*/ 50569 h 1550363"/>
                <a:gd name="connsiteX4" fmla="*/ 3054133 w 6405491"/>
                <a:gd name="connsiteY4" fmla="*/ 711200 h 1550363"/>
                <a:gd name="connsiteX5" fmla="*/ 3871234 w 6405491"/>
                <a:gd name="connsiteY5" fmla="*/ 1550295 h 1550363"/>
                <a:gd name="connsiteX6" fmla="*/ 4605843 w 6405491"/>
                <a:gd name="connsiteY6" fmla="*/ 720436 h 1550363"/>
                <a:gd name="connsiteX7" fmla="*/ 5335516 w 6405491"/>
                <a:gd name="connsiteY7" fmla="*/ 0 h 1550363"/>
                <a:gd name="connsiteX8" fmla="*/ 6405491 w 6405491"/>
                <a:gd name="connsiteY8" fmla="*/ 794 h 1550363"/>
                <a:gd name="connsiteX0" fmla="*/ 0 w 6329291"/>
                <a:gd name="connsiteY0" fmla="*/ 1446640 h 1572943"/>
                <a:gd name="connsiteX1" fmla="*/ 698067 w 6329291"/>
                <a:gd name="connsiteY1" fmla="*/ 1445053 h 1572943"/>
                <a:gd name="connsiteX2" fmla="*/ 1391588 w 6329291"/>
                <a:gd name="connsiteY2" fmla="*/ 752253 h 1572943"/>
                <a:gd name="connsiteX3" fmla="*/ 2174371 w 6329291"/>
                <a:gd name="connsiteY3" fmla="*/ 73149 h 1572943"/>
                <a:gd name="connsiteX4" fmla="*/ 3054133 w 6329291"/>
                <a:gd name="connsiteY4" fmla="*/ 733780 h 1572943"/>
                <a:gd name="connsiteX5" fmla="*/ 3871234 w 6329291"/>
                <a:gd name="connsiteY5" fmla="*/ 1572875 h 1572943"/>
                <a:gd name="connsiteX6" fmla="*/ 4605843 w 6329291"/>
                <a:gd name="connsiteY6" fmla="*/ 743016 h 1572943"/>
                <a:gd name="connsiteX7" fmla="*/ 5335516 w 6329291"/>
                <a:gd name="connsiteY7" fmla="*/ 22580 h 1572943"/>
                <a:gd name="connsiteX8" fmla="*/ 6329291 w 6329291"/>
                <a:gd name="connsiteY8" fmla="*/ 198634 h 1572943"/>
                <a:gd name="connsiteX0" fmla="*/ 0 w 6329291"/>
                <a:gd name="connsiteY0" fmla="*/ 1451411 h 1577714"/>
                <a:gd name="connsiteX1" fmla="*/ 698067 w 6329291"/>
                <a:gd name="connsiteY1" fmla="*/ 1449824 h 1577714"/>
                <a:gd name="connsiteX2" fmla="*/ 1391588 w 6329291"/>
                <a:gd name="connsiteY2" fmla="*/ 757024 h 1577714"/>
                <a:gd name="connsiteX3" fmla="*/ 2174371 w 6329291"/>
                <a:gd name="connsiteY3" fmla="*/ 77920 h 1577714"/>
                <a:gd name="connsiteX4" fmla="*/ 3054133 w 6329291"/>
                <a:gd name="connsiteY4" fmla="*/ 738551 h 1577714"/>
                <a:gd name="connsiteX5" fmla="*/ 3871234 w 6329291"/>
                <a:gd name="connsiteY5" fmla="*/ 1577646 h 1577714"/>
                <a:gd name="connsiteX6" fmla="*/ 4605843 w 6329291"/>
                <a:gd name="connsiteY6" fmla="*/ 747787 h 1577714"/>
                <a:gd name="connsiteX7" fmla="*/ 5335516 w 6329291"/>
                <a:gd name="connsiteY7" fmla="*/ 27351 h 1577714"/>
                <a:gd name="connsiteX8" fmla="*/ 6329291 w 6329291"/>
                <a:gd name="connsiteY8" fmla="*/ 203405 h 1577714"/>
                <a:gd name="connsiteX0" fmla="*/ 0 w 6595991"/>
                <a:gd name="connsiteY0" fmla="*/ 2340411 h 2340411"/>
                <a:gd name="connsiteX1" fmla="*/ 964767 w 6595991"/>
                <a:gd name="connsiteY1" fmla="*/ 1449824 h 2340411"/>
                <a:gd name="connsiteX2" fmla="*/ 1658288 w 6595991"/>
                <a:gd name="connsiteY2" fmla="*/ 757024 h 2340411"/>
                <a:gd name="connsiteX3" fmla="*/ 2441071 w 6595991"/>
                <a:gd name="connsiteY3" fmla="*/ 77920 h 2340411"/>
                <a:gd name="connsiteX4" fmla="*/ 3320833 w 6595991"/>
                <a:gd name="connsiteY4" fmla="*/ 738551 h 2340411"/>
                <a:gd name="connsiteX5" fmla="*/ 4137934 w 6595991"/>
                <a:gd name="connsiteY5" fmla="*/ 1577646 h 2340411"/>
                <a:gd name="connsiteX6" fmla="*/ 4872543 w 6595991"/>
                <a:gd name="connsiteY6" fmla="*/ 747787 h 2340411"/>
                <a:gd name="connsiteX7" fmla="*/ 5602216 w 6595991"/>
                <a:gd name="connsiteY7" fmla="*/ 27351 h 2340411"/>
                <a:gd name="connsiteX8" fmla="*/ 6595991 w 6595991"/>
                <a:gd name="connsiteY8" fmla="*/ 203405 h 2340411"/>
                <a:gd name="connsiteX0" fmla="*/ 0 w 6595991"/>
                <a:gd name="connsiteY0" fmla="*/ 2340411 h 2340411"/>
                <a:gd name="connsiteX1" fmla="*/ 1040967 w 6595991"/>
                <a:gd name="connsiteY1" fmla="*/ 1195824 h 2340411"/>
                <a:gd name="connsiteX2" fmla="*/ 1658288 w 6595991"/>
                <a:gd name="connsiteY2" fmla="*/ 757024 h 2340411"/>
                <a:gd name="connsiteX3" fmla="*/ 2441071 w 6595991"/>
                <a:gd name="connsiteY3" fmla="*/ 77920 h 2340411"/>
                <a:gd name="connsiteX4" fmla="*/ 3320833 w 6595991"/>
                <a:gd name="connsiteY4" fmla="*/ 738551 h 2340411"/>
                <a:gd name="connsiteX5" fmla="*/ 4137934 w 6595991"/>
                <a:gd name="connsiteY5" fmla="*/ 1577646 h 2340411"/>
                <a:gd name="connsiteX6" fmla="*/ 4872543 w 6595991"/>
                <a:gd name="connsiteY6" fmla="*/ 747787 h 2340411"/>
                <a:gd name="connsiteX7" fmla="*/ 5602216 w 6595991"/>
                <a:gd name="connsiteY7" fmla="*/ 27351 h 2340411"/>
                <a:gd name="connsiteX8" fmla="*/ 6595991 w 6595991"/>
                <a:gd name="connsiteY8" fmla="*/ 203405 h 2340411"/>
                <a:gd name="connsiteX0" fmla="*/ 0 w 6595991"/>
                <a:gd name="connsiteY0" fmla="*/ 2340411 h 2340411"/>
                <a:gd name="connsiteX1" fmla="*/ 1040967 w 6595991"/>
                <a:gd name="connsiteY1" fmla="*/ 1195824 h 2340411"/>
                <a:gd name="connsiteX2" fmla="*/ 1658288 w 6595991"/>
                <a:gd name="connsiteY2" fmla="*/ 757024 h 2340411"/>
                <a:gd name="connsiteX3" fmla="*/ 2441071 w 6595991"/>
                <a:gd name="connsiteY3" fmla="*/ 77920 h 2340411"/>
                <a:gd name="connsiteX4" fmla="*/ 3320833 w 6595991"/>
                <a:gd name="connsiteY4" fmla="*/ 738551 h 2340411"/>
                <a:gd name="connsiteX5" fmla="*/ 4137934 w 6595991"/>
                <a:gd name="connsiteY5" fmla="*/ 1577646 h 2340411"/>
                <a:gd name="connsiteX6" fmla="*/ 4872543 w 6595991"/>
                <a:gd name="connsiteY6" fmla="*/ 747787 h 2340411"/>
                <a:gd name="connsiteX7" fmla="*/ 5602216 w 6595991"/>
                <a:gd name="connsiteY7" fmla="*/ 27351 h 2340411"/>
                <a:gd name="connsiteX8" fmla="*/ 6595991 w 6595991"/>
                <a:gd name="connsiteY8" fmla="*/ 203405 h 2340411"/>
                <a:gd name="connsiteX0" fmla="*/ 0 w 6595991"/>
                <a:gd name="connsiteY0" fmla="*/ 2340411 h 2340411"/>
                <a:gd name="connsiteX1" fmla="*/ 1040967 w 6595991"/>
                <a:gd name="connsiteY1" fmla="*/ 1195824 h 2340411"/>
                <a:gd name="connsiteX2" fmla="*/ 1658288 w 6595991"/>
                <a:gd name="connsiteY2" fmla="*/ 757024 h 2340411"/>
                <a:gd name="connsiteX3" fmla="*/ 2441071 w 6595991"/>
                <a:gd name="connsiteY3" fmla="*/ 77920 h 2340411"/>
                <a:gd name="connsiteX4" fmla="*/ 3320833 w 6595991"/>
                <a:gd name="connsiteY4" fmla="*/ 738551 h 2340411"/>
                <a:gd name="connsiteX5" fmla="*/ 4137934 w 6595991"/>
                <a:gd name="connsiteY5" fmla="*/ 1577646 h 2340411"/>
                <a:gd name="connsiteX6" fmla="*/ 4872543 w 6595991"/>
                <a:gd name="connsiteY6" fmla="*/ 747787 h 2340411"/>
                <a:gd name="connsiteX7" fmla="*/ 5602216 w 6595991"/>
                <a:gd name="connsiteY7" fmla="*/ 27351 h 2340411"/>
                <a:gd name="connsiteX8" fmla="*/ 6595991 w 6595991"/>
                <a:gd name="connsiteY8" fmla="*/ 203405 h 2340411"/>
                <a:gd name="connsiteX0" fmla="*/ 0 w 6595991"/>
                <a:gd name="connsiteY0" fmla="*/ 2340411 h 2340579"/>
                <a:gd name="connsiteX1" fmla="*/ 1040967 w 6595991"/>
                <a:gd name="connsiteY1" fmla="*/ 1195824 h 2340579"/>
                <a:gd name="connsiteX2" fmla="*/ 1658288 w 6595991"/>
                <a:gd name="connsiteY2" fmla="*/ 757024 h 2340579"/>
                <a:gd name="connsiteX3" fmla="*/ 2441071 w 6595991"/>
                <a:gd name="connsiteY3" fmla="*/ 77920 h 2340579"/>
                <a:gd name="connsiteX4" fmla="*/ 3320833 w 6595991"/>
                <a:gd name="connsiteY4" fmla="*/ 738551 h 2340579"/>
                <a:gd name="connsiteX5" fmla="*/ 4137934 w 6595991"/>
                <a:gd name="connsiteY5" fmla="*/ 1577646 h 2340579"/>
                <a:gd name="connsiteX6" fmla="*/ 4872543 w 6595991"/>
                <a:gd name="connsiteY6" fmla="*/ 747787 h 2340579"/>
                <a:gd name="connsiteX7" fmla="*/ 5602216 w 6595991"/>
                <a:gd name="connsiteY7" fmla="*/ 27351 h 2340579"/>
                <a:gd name="connsiteX8" fmla="*/ 6595991 w 6595991"/>
                <a:gd name="connsiteY8" fmla="*/ 203405 h 2340579"/>
                <a:gd name="connsiteX0" fmla="*/ 0 w 6595991"/>
                <a:gd name="connsiteY0" fmla="*/ 2340411 h 2340579"/>
                <a:gd name="connsiteX1" fmla="*/ 1040967 w 6595991"/>
                <a:gd name="connsiteY1" fmla="*/ 1195824 h 2340579"/>
                <a:gd name="connsiteX2" fmla="*/ 1531288 w 6595991"/>
                <a:gd name="connsiteY2" fmla="*/ 172824 h 2340579"/>
                <a:gd name="connsiteX3" fmla="*/ 2441071 w 6595991"/>
                <a:gd name="connsiteY3" fmla="*/ 77920 h 2340579"/>
                <a:gd name="connsiteX4" fmla="*/ 3320833 w 6595991"/>
                <a:gd name="connsiteY4" fmla="*/ 738551 h 2340579"/>
                <a:gd name="connsiteX5" fmla="*/ 4137934 w 6595991"/>
                <a:gd name="connsiteY5" fmla="*/ 1577646 h 2340579"/>
                <a:gd name="connsiteX6" fmla="*/ 4872543 w 6595991"/>
                <a:gd name="connsiteY6" fmla="*/ 747787 h 2340579"/>
                <a:gd name="connsiteX7" fmla="*/ 5602216 w 6595991"/>
                <a:gd name="connsiteY7" fmla="*/ 27351 h 2340579"/>
                <a:gd name="connsiteX8" fmla="*/ 6595991 w 6595991"/>
                <a:gd name="connsiteY8" fmla="*/ 203405 h 2340579"/>
                <a:gd name="connsiteX0" fmla="*/ 0 w 6595991"/>
                <a:gd name="connsiteY0" fmla="*/ 2346391 h 2346559"/>
                <a:gd name="connsiteX1" fmla="*/ 1040967 w 6595991"/>
                <a:gd name="connsiteY1" fmla="*/ 1201804 h 2346559"/>
                <a:gd name="connsiteX2" fmla="*/ 1531288 w 6595991"/>
                <a:gd name="connsiteY2" fmla="*/ 178804 h 2346559"/>
                <a:gd name="connsiteX3" fmla="*/ 2441071 w 6595991"/>
                <a:gd name="connsiteY3" fmla="*/ 83900 h 2346559"/>
                <a:gd name="connsiteX4" fmla="*/ 3168433 w 6595991"/>
                <a:gd name="connsiteY4" fmla="*/ 1062031 h 2346559"/>
                <a:gd name="connsiteX5" fmla="*/ 4137934 w 6595991"/>
                <a:gd name="connsiteY5" fmla="*/ 1583626 h 2346559"/>
                <a:gd name="connsiteX6" fmla="*/ 4872543 w 6595991"/>
                <a:gd name="connsiteY6" fmla="*/ 753767 h 2346559"/>
                <a:gd name="connsiteX7" fmla="*/ 5602216 w 6595991"/>
                <a:gd name="connsiteY7" fmla="*/ 33331 h 2346559"/>
                <a:gd name="connsiteX8" fmla="*/ 6595991 w 6595991"/>
                <a:gd name="connsiteY8" fmla="*/ 209385 h 2346559"/>
                <a:gd name="connsiteX0" fmla="*/ 0 w 6595991"/>
                <a:gd name="connsiteY0" fmla="*/ 2340412 h 2340580"/>
                <a:gd name="connsiteX1" fmla="*/ 1040967 w 6595991"/>
                <a:gd name="connsiteY1" fmla="*/ 1195825 h 2340580"/>
                <a:gd name="connsiteX2" fmla="*/ 1531288 w 6595991"/>
                <a:gd name="connsiteY2" fmla="*/ 172825 h 2340580"/>
                <a:gd name="connsiteX3" fmla="*/ 2441071 w 6595991"/>
                <a:gd name="connsiteY3" fmla="*/ 77921 h 2340580"/>
                <a:gd name="connsiteX4" fmla="*/ 3168433 w 6595991"/>
                <a:gd name="connsiteY4" fmla="*/ 1056052 h 2340580"/>
                <a:gd name="connsiteX5" fmla="*/ 4137934 w 6595991"/>
                <a:gd name="connsiteY5" fmla="*/ 1577647 h 2340580"/>
                <a:gd name="connsiteX6" fmla="*/ 4872543 w 6595991"/>
                <a:gd name="connsiteY6" fmla="*/ 747788 h 2340580"/>
                <a:gd name="connsiteX7" fmla="*/ 5602216 w 6595991"/>
                <a:gd name="connsiteY7" fmla="*/ 27352 h 2340580"/>
                <a:gd name="connsiteX8" fmla="*/ 6595991 w 6595991"/>
                <a:gd name="connsiteY8" fmla="*/ 203406 h 2340580"/>
                <a:gd name="connsiteX0" fmla="*/ 0 w 6595991"/>
                <a:gd name="connsiteY0" fmla="*/ 2340412 h 2340580"/>
                <a:gd name="connsiteX1" fmla="*/ 1040967 w 6595991"/>
                <a:gd name="connsiteY1" fmla="*/ 1195825 h 2340580"/>
                <a:gd name="connsiteX2" fmla="*/ 1531288 w 6595991"/>
                <a:gd name="connsiteY2" fmla="*/ 172825 h 2340580"/>
                <a:gd name="connsiteX3" fmla="*/ 2441071 w 6595991"/>
                <a:gd name="connsiteY3" fmla="*/ 77921 h 2340580"/>
                <a:gd name="connsiteX4" fmla="*/ 3168433 w 6595991"/>
                <a:gd name="connsiteY4" fmla="*/ 1056052 h 2340580"/>
                <a:gd name="connsiteX5" fmla="*/ 4455434 w 6595991"/>
                <a:gd name="connsiteY5" fmla="*/ 2326947 h 2340580"/>
                <a:gd name="connsiteX6" fmla="*/ 4872543 w 6595991"/>
                <a:gd name="connsiteY6" fmla="*/ 747788 h 2340580"/>
                <a:gd name="connsiteX7" fmla="*/ 5602216 w 6595991"/>
                <a:gd name="connsiteY7" fmla="*/ 27352 h 2340580"/>
                <a:gd name="connsiteX8" fmla="*/ 6595991 w 6595991"/>
                <a:gd name="connsiteY8" fmla="*/ 203406 h 2340580"/>
                <a:gd name="connsiteX0" fmla="*/ 0 w 6595991"/>
                <a:gd name="connsiteY0" fmla="*/ 2340412 h 2340580"/>
                <a:gd name="connsiteX1" fmla="*/ 1040967 w 6595991"/>
                <a:gd name="connsiteY1" fmla="*/ 1195825 h 2340580"/>
                <a:gd name="connsiteX2" fmla="*/ 1531288 w 6595991"/>
                <a:gd name="connsiteY2" fmla="*/ 172825 h 2340580"/>
                <a:gd name="connsiteX3" fmla="*/ 2441071 w 6595991"/>
                <a:gd name="connsiteY3" fmla="*/ 77921 h 2340580"/>
                <a:gd name="connsiteX4" fmla="*/ 3168433 w 6595991"/>
                <a:gd name="connsiteY4" fmla="*/ 1056052 h 2340580"/>
                <a:gd name="connsiteX5" fmla="*/ 4455434 w 6595991"/>
                <a:gd name="connsiteY5" fmla="*/ 2326947 h 2340580"/>
                <a:gd name="connsiteX6" fmla="*/ 4872543 w 6595991"/>
                <a:gd name="connsiteY6" fmla="*/ 747788 h 2340580"/>
                <a:gd name="connsiteX7" fmla="*/ 5602216 w 6595991"/>
                <a:gd name="connsiteY7" fmla="*/ 27352 h 2340580"/>
                <a:gd name="connsiteX8" fmla="*/ 6595991 w 6595991"/>
                <a:gd name="connsiteY8" fmla="*/ 203406 h 2340580"/>
                <a:gd name="connsiteX0" fmla="*/ 0 w 6595991"/>
                <a:gd name="connsiteY0" fmla="*/ 2340412 h 2340580"/>
                <a:gd name="connsiteX1" fmla="*/ 1040967 w 6595991"/>
                <a:gd name="connsiteY1" fmla="*/ 1195825 h 2340580"/>
                <a:gd name="connsiteX2" fmla="*/ 1531288 w 6595991"/>
                <a:gd name="connsiteY2" fmla="*/ 172825 h 2340580"/>
                <a:gd name="connsiteX3" fmla="*/ 2441071 w 6595991"/>
                <a:gd name="connsiteY3" fmla="*/ 77921 h 2340580"/>
                <a:gd name="connsiteX4" fmla="*/ 3168433 w 6595991"/>
                <a:gd name="connsiteY4" fmla="*/ 1056052 h 2340580"/>
                <a:gd name="connsiteX5" fmla="*/ 4455434 w 6595991"/>
                <a:gd name="connsiteY5" fmla="*/ 2326947 h 2340580"/>
                <a:gd name="connsiteX6" fmla="*/ 4872543 w 6595991"/>
                <a:gd name="connsiteY6" fmla="*/ 747788 h 2340580"/>
                <a:gd name="connsiteX7" fmla="*/ 5602216 w 6595991"/>
                <a:gd name="connsiteY7" fmla="*/ 27352 h 2340580"/>
                <a:gd name="connsiteX8" fmla="*/ 6595991 w 6595991"/>
                <a:gd name="connsiteY8" fmla="*/ 203406 h 2340580"/>
                <a:gd name="connsiteX0" fmla="*/ 0 w 6595991"/>
                <a:gd name="connsiteY0" fmla="*/ 2340412 h 2340580"/>
                <a:gd name="connsiteX1" fmla="*/ 1040967 w 6595991"/>
                <a:gd name="connsiteY1" fmla="*/ 1195825 h 2340580"/>
                <a:gd name="connsiteX2" fmla="*/ 1531288 w 6595991"/>
                <a:gd name="connsiteY2" fmla="*/ 172825 h 2340580"/>
                <a:gd name="connsiteX3" fmla="*/ 2441071 w 6595991"/>
                <a:gd name="connsiteY3" fmla="*/ 77921 h 2340580"/>
                <a:gd name="connsiteX4" fmla="*/ 3168433 w 6595991"/>
                <a:gd name="connsiteY4" fmla="*/ 1056052 h 2340580"/>
                <a:gd name="connsiteX5" fmla="*/ 4455434 w 6595991"/>
                <a:gd name="connsiteY5" fmla="*/ 2326947 h 2340580"/>
                <a:gd name="connsiteX6" fmla="*/ 5634543 w 6595991"/>
                <a:gd name="connsiteY6" fmla="*/ 836688 h 2340580"/>
                <a:gd name="connsiteX7" fmla="*/ 5602216 w 6595991"/>
                <a:gd name="connsiteY7" fmla="*/ 27352 h 2340580"/>
                <a:gd name="connsiteX8" fmla="*/ 6595991 w 6595991"/>
                <a:gd name="connsiteY8" fmla="*/ 203406 h 2340580"/>
                <a:gd name="connsiteX0" fmla="*/ 0 w 6595991"/>
                <a:gd name="connsiteY0" fmla="*/ 2340412 h 2384158"/>
                <a:gd name="connsiteX1" fmla="*/ 1040967 w 6595991"/>
                <a:gd name="connsiteY1" fmla="*/ 1195825 h 2384158"/>
                <a:gd name="connsiteX2" fmla="*/ 1531288 w 6595991"/>
                <a:gd name="connsiteY2" fmla="*/ 172825 h 2384158"/>
                <a:gd name="connsiteX3" fmla="*/ 2441071 w 6595991"/>
                <a:gd name="connsiteY3" fmla="*/ 77921 h 2384158"/>
                <a:gd name="connsiteX4" fmla="*/ 3168433 w 6595991"/>
                <a:gd name="connsiteY4" fmla="*/ 1056052 h 2384158"/>
                <a:gd name="connsiteX5" fmla="*/ 4455434 w 6595991"/>
                <a:gd name="connsiteY5" fmla="*/ 2326947 h 2384158"/>
                <a:gd name="connsiteX6" fmla="*/ 5634543 w 6595991"/>
                <a:gd name="connsiteY6" fmla="*/ 836688 h 2384158"/>
                <a:gd name="connsiteX7" fmla="*/ 5602216 w 6595991"/>
                <a:gd name="connsiteY7" fmla="*/ 27352 h 2384158"/>
                <a:gd name="connsiteX8" fmla="*/ 6595991 w 6595991"/>
                <a:gd name="connsiteY8" fmla="*/ 203406 h 2384158"/>
                <a:gd name="connsiteX0" fmla="*/ 0 w 6595991"/>
                <a:gd name="connsiteY0" fmla="*/ 2340412 h 2363583"/>
                <a:gd name="connsiteX1" fmla="*/ 1040967 w 6595991"/>
                <a:gd name="connsiteY1" fmla="*/ 1195825 h 2363583"/>
                <a:gd name="connsiteX2" fmla="*/ 1531288 w 6595991"/>
                <a:gd name="connsiteY2" fmla="*/ 172825 h 2363583"/>
                <a:gd name="connsiteX3" fmla="*/ 2441071 w 6595991"/>
                <a:gd name="connsiteY3" fmla="*/ 77921 h 2363583"/>
                <a:gd name="connsiteX4" fmla="*/ 3168433 w 6595991"/>
                <a:gd name="connsiteY4" fmla="*/ 1056052 h 2363583"/>
                <a:gd name="connsiteX5" fmla="*/ 4455434 w 6595991"/>
                <a:gd name="connsiteY5" fmla="*/ 2326947 h 2363583"/>
                <a:gd name="connsiteX6" fmla="*/ 5634543 w 6595991"/>
                <a:gd name="connsiteY6" fmla="*/ 836688 h 2363583"/>
                <a:gd name="connsiteX7" fmla="*/ 5602216 w 6595991"/>
                <a:gd name="connsiteY7" fmla="*/ 27352 h 2363583"/>
                <a:gd name="connsiteX8" fmla="*/ 6595991 w 6595991"/>
                <a:gd name="connsiteY8" fmla="*/ 203406 h 2363583"/>
                <a:gd name="connsiteX0" fmla="*/ 0 w 7078591"/>
                <a:gd name="connsiteY0" fmla="*/ 2350020 h 2373191"/>
                <a:gd name="connsiteX1" fmla="*/ 1040967 w 7078591"/>
                <a:gd name="connsiteY1" fmla="*/ 1205433 h 2373191"/>
                <a:gd name="connsiteX2" fmla="*/ 1531288 w 7078591"/>
                <a:gd name="connsiteY2" fmla="*/ 182433 h 2373191"/>
                <a:gd name="connsiteX3" fmla="*/ 2441071 w 7078591"/>
                <a:gd name="connsiteY3" fmla="*/ 87529 h 2373191"/>
                <a:gd name="connsiteX4" fmla="*/ 3168433 w 7078591"/>
                <a:gd name="connsiteY4" fmla="*/ 1065660 h 2373191"/>
                <a:gd name="connsiteX5" fmla="*/ 4455434 w 7078591"/>
                <a:gd name="connsiteY5" fmla="*/ 2336555 h 2373191"/>
                <a:gd name="connsiteX6" fmla="*/ 5634543 w 7078591"/>
                <a:gd name="connsiteY6" fmla="*/ 846296 h 2373191"/>
                <a:gd name="connsiteX7" fmla="*/ 5602216 w 7078591"/>
                <a:gd name="connsiteY7" fmla="*/ 36960 h 2373191"/>
                <a:gd name="connsiteX8" fmla="*/ 7078591 w 7078591"/>
                <a:gd name="connsiteY8" fmla="*/ 149514 h 2373191"/>
                <a:gd name="connsiteX0" fmla="*/ 0 w 7078591"/>
                <a:gd name="connsiteY0" fmla="*/ 2313620 h 2336791"/>
                <a:gd name="connsiteX1" fmla="*/ 1040967 w 7078591"/>
                <a:gd name="connsiteY1" fmla="*/ 1169033 h 2336791"/>
                <a:gd name="connsiteX2" fmla="*/ 1531288 w 7078591"/>
                <a:gd name="connsiteY2" fmla="*/ 146033 h 2336791"/>
                <a:gd name="connsiteX3" fmla="*/ 2441071 w 7078591"/>
                <a:gd name="connsiteY3" fmla="*/ 51129 h 2336791"/>
                <a:gd name="connsiteX4" fmla="*/ 3168433 w 7078591"/>
                <a:gd name="connsiteY4" fmla="*/ 1029260 h 2336791"/>
                <a:gd name="connsiteX5" fmla="*/ 4455434 w 7078591"/>
                <a:gd name="connsiteY5" fmla="*/ 2300155 h 2336791"/>
                <a:gd name="connsiteX6" fmla="*/ 5634543 w 7078591"/>
                <a:gd name="connsiteY6" fmla="*/ 809896 h 2336791"/>
                <a:gd name="connsiteX7" fmla="*/ 6224516 w 7078591"/>
                <a:gd name="connsiteY7" fmla="*/ 64060 h 2336791"/>
                <a:gd name="connsiteX8" fmla="*/ 7078591 w 7078591"/>
                <a:gd name="connsiteY8" fmla="*/ 113114 h 2336791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15672 h 2338843"/>
                <a:gd name="connsiteX1" fmla="*/ 1040967 w 7078591"/>
                <a:gd name="connsiteY1" fmla="*/ 1171085 h 2338843"/>
                <a:gd name="connsiteX2" fmla="*/ 1524144 w 7078591"/>
                <a:gd name="connsiteY2" fmla="*/ 162372 h 2338843"/>
                <a:gd name="connsiteX3" fmla="*/ 2441071 w 7078591"/>
                <a:gd name="connsiteY3" fmla="*/ 53181 h 2338843"/>
                <a:gd name="connsiteX4" fmla="*/ 3168433 w 7078591"/>
                <a:gd name="connsiteY4" fmla="*/ 1031312 h 2338843"/>
                <a:gd name="connsiteX5" fmla="*/ 4455434 w 7078591"/>
                <a:gd name="connsiteY5" fmla="*/ 2302207 h 2338843"/>
                <a:gd name="connsiteX6" fmla="*/ 5634543 w 7078591"/>
                <a:gd name="connsiteY6" fmla="*/ 811948 h 2338843"/>
                <a:gd name="connsiteX7" fmla="*/ 6224516 w 7078591"/>
                <a:gd name="connsiteY7" fmla="*/ 66112 h 2338843"/>
                <a:gd name="connsiteX8" fmla="*/ 7078591 w 7078591"/>
                <a:gd name="connsiteY8" fmla="*/ 115166 h 2338843"/>
                <a:gd name="connsiteX0" fmla="*/ 0 w 7078591"/>
                <a:gd name="connsiteY0" fmla="*/ 2315672 h 2338843"/>
                <a:gd name="connsiteX1" fmla="*/ 1040967 w 7078591"/>
                <a:gd name="connsiteY1" fmla="*/ 1171085 h 2338843"/>
                <a:gd name="connsiteX2" fmla="*/ 1524144 w 7078591"/>
                <a:gd name="connsiteY2" fmla="*/ 162372 h 2338843"/>
                <a:gd name="connsiteX3" fmla="*/ 2441071 w 7078591"/>
                <a:gd name="connsiteY3" fmla="*/ 53181 h 2338843"/>
                <a:gd name="connsiteX4" fmla="*/ 3168433 w 7078591"/>
                <a:gd name="connsiteY4" fmla="*/ 1031312 h 2338843"/>
                <a:gd name="connsiteX5" fmla="*/ 4455434 w 7078591"/>
                <a:gd name="connsiteY5" fmla="*/ 2302207 h 2338843"/>
                <a:gd name="connsiteX6" fmla="*/ 5634543 w 7078591"/>
                <a:gd name="connsiteY6" fmla="*/ 811948 h 2338843"/>
                <a:gd name="connsiteX7" fmla="*/ 6224516 w 7078591"/>
                <a:gd name="connsiteY7" fmla="*/ 66112 h 2338843"/>
                <a:gd name="connsiteX8" fmla="*/ 7078591 w 7078591"/>
                <a:gd name="connsiteY8" fmla="*/ 115166 h 2338843"/>
                <a:gd name="connsiteX0" fmla="*/ 0 w 7078591"/>
                <a:gd name="connsiteY0" fmla="*/ 2325282 h 2348453"/>
                <a:gd name="connsiteX1" fmla="*/ 1040967 w 7078591"/>
                <a:gd name="connsiteY1" fmla="*/ 1180695 h 2348453"/>
                <a:gd name="connsiteX2" fmla="*/ 1524144 w 7078591"/>
                <a:gd name="connsiteY2" fmla="*/ 171982 h 2348453"/>
                <a:gd name="connsiteX3" fmla="*/ 2441071 w 7078591"/>
                <a:gd name="connsiteY3" fmla="*/ 62791 h 2348453"/>
                <a:gd name="connsiteX4" fmla="*/ 3168433 w 7078591"/>
                <a:gd name="connsiteY4" fmla="*/ 1040922 h 2348453"/>
                <a:gd name="connsiteX5" fmla="*/ 4455434 w 7078591"/>
                <a:gd name="connsiteY5" fmla="*/ 2311817 h 2348453"/>
                <a:gd name="connsiteX6" fmla="*/ 5634543 w 7078591"/>
                <a:gd name="connsiteY6" fmla="*/ 821558 h 2348453"/>
                <a:gd name="connsiteX7" fmla="*/ 6224516 w 7078591"/>
                <a:gd name="connsiteY7" fmla="*/ 75722 h 2348453"/>
                <a:gd name="connsiteX8" fmla="*/ 7078591 w 7078591"/>
                <a:gd name="connsiteY8" fmla="*/ 124776 h 2348453"/>
                <a:gd name="connsiteX0" fmla="*/ 0 w 7078591"/>
                <a:gd name="connsiteY0" fmla="*/ 2325282 h 2348453"/>
                <a:gd name="connsiteX1" fmla="*/ 1040967 w 7078591"/>
                <a:gd name="connsiteY1" fmla="*/ 1180695 h 2348453"/>
                <a:gd name="connsiteX2" fmla="*/ 1524144 w 7078591"/>
                <a:gd name="connsiteY2" fmla="*/ 171982 h 2348453"/>
                <a:gd name="connsiteX3" fmla="*/ 2441071 w 7078591"/>
                <a:gd name="connsiteY3" fmla="*/ 62791 h 2348453"/>
                <a:gd name="connsiteX4" fmla="*/ 3168433 w 7078591"/>
                <a:gd name="connsiteY4" fmla="*/ 1040922 h 2348453"/>
                <a:gd name="connsiteX5" fmla="*/ 4455434 w 7078591"/>
                <a:gd name="connsiteY5" fmla="*/ 2311817 h 2348453"/>
                <a:gd name="connsiteX6" fmla="*/ 5634543 w 7078591"/>
                <a:gd name="connsiteY6" fmla="*/ 821558 h 2348453"/>
                <a:gd name="connsiteX7" fmla="*/ 6224516 w 7078591"/>
                <a:gd name="connsiteY7" fmla="*/ 75722 h 2348453"/>
                <a:gd name="connsiteX8" fmla="*/ 7078591 w 7078591"/>
                <a:gd name="connsiteY8" fmla="*/ 124776 h 2348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78591" h="2348453">
                  <a:moveTo>
                    <a:pt x="0" y="2325282"/>
                  </a:moveTo>
                  <a:cubicBezTo>
                    <a:pt x="613689" y="2337453"/>
                    <a:pt x="935278" y="1689224"/>
                    <a:pt x="1040967" y="1180695"/>
                  </a:cubicBezTo>
                  <a:cubicBezTo>
                    <a:pt x="1131527" y="759574"/>
                    <a:pt x="1289998" y="290831"/>
                    <a:pt x="1524144" y="171982"/>
                  </a:cubicBezTo>
                  <a:cubicBezTo>
                    <a:pt x="1734477" y="53135"/>
                    <a:pt x="2167023" y="-82032"/>
                    <a:pt x="2441071" y="62791"/>
                  </a:cubicBezTo>
                  <a:cubicBezTo>
                    <a:pt x="2715119" y="207614"/>
                    <a:pt x="2908906" y="526384"/>
                    <a:pt x="3168433" y="1040922"/>
                  </a:cubicBezTo>
                  <a:cubicBezTo>
                    <a:pt x="3427960" y="1555460"/>
                    <a:pt x="3726916" y="2551578"/>
                    <a:pt x="4455434" y="2311817"/>
                  </a:cubicBezTo>
                  <a:cubicBezTo>
                    <a:pt x="5183952" y="2072056"/>
                    <a:pt x="5403196" y="1206940"/>
                    <a:pt x="5634543" y="821558"/>
                  </a:cubicBezTo>
                  <a:cubicBezTo>
                    <a:pt x="5865890" y="436176"/>
                    <a:pt x="5937275" y="166452"/>
                    <a:pt x="6224516" y="75722"/>
                  </a:cubicBezTo>
                  <a:cubicBezTo>
                    <a:pt x="6511757" y="-15008"/>
                    <a:pt x="6770193" y="12751"/>
                    <a:pt x="7078591" y="124776"/>
                  </a:cubicBezTo>
                </a:path>
              </a:pathLst>
            </a:custGeom>
            <a:ln w="1143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 flipH="1">
              <a:off x="2915816" y="4573558"/>
              <a:ext cx="789349" cy="789349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 flipH="1">
              <a:off x="5076056" y="4566042"/>
              <a:ext cx="789349" cy="789349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flipH="1">
              <a:off x="7350881" y="4573558"/>
              <a:ext cx="789349" cy="789349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7121451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B-021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697885" y="713085"/>
            <a:ext cx="7748231" cy="5431831"/>
            <a:chOff x="683568" y="692696"/>
            <a:chExt cx="7748231" cy="5431831"/>
          </a:xfrm>
        </p:grpSpPr>
        <p:sp>
          <p:nvSpPr>
            <p:cNvPr id="4" name="Textfeld 3"/>
            <p:cNvSpPr txBox="1"/>
            <p:nvPr/>
          </p:nvSpPr>
          <p:spPr>
            <a:xfrm>
              <a:off x="1619672" y="692696"/>
              <a:ext cx="5739520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Slalom hin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und zurück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 flipH="1">
              <a:off x="7017854" y="4581128"/>
              <a:ext cx="804226" cy="778098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944888" y="3792858"/>
              <a:ext cx="7486911" cy="2331669"/>
            </a:xfrm>
            <a:custGeom>
              <a:avLst/>
              <a:gdLst>
                <a:gd name="connsiteX0" fmla="*/ 0 w 5798614"/>
                <a:gd name="connsiteY0" fmla="*/ 1691696 h 1819104"/>
                <a:gd name="connsiteX1" fmla="*/ 1676400 w 5798614"/>
                <a:gd name="connsiteY1" fmla="*/ 30536 h 1819104"/>
                <a:gd name="connsiteX2" fmla="*/ 3162300 w 5798614"/>
                <a:gd name="connsiteY2" fmla="*/ 1745036 h 1819104"/>
                <a:gd name="connsiteX3" fmla="*/ 4556760 w 5798614"/>
                <a:gd name="connsiteY3" fmla="*/ 68636 h 1819104"/>
                <a:gd name="connsiteX4" fmla="*/ 5791200 w 5798614"/>
                <a:gd name="connsiteY4" fmla="*/ 922076 h 1819104"/>
                <a:gd name="connsiteX5" fmla="*/ 4983480 w 5798614"/>
                <a:gd name="connsiteY5" fmla="*/ 1798376 h 1819104"/>
                <a:gd name="connsiteX6" fmla="*/ 3238500 w 5798614"/>
                <a:gd name="connsiteY6" fmla="*/ 56 h 1819104"/>
                <a:gd name="connsiteX7" fmla="*/ 1866900 w 5798614"/>
                <a:gd name="connsiteY7" fmla="*/ 1729796 h 1819104"/>
                <a:gd name="connsiteX8" fmla="*/ 190500 w 5798614"/>
                <a:gd name="connsiteY8" fmla="*/ 56 h 1819104"/>
                <a:gd name="connsiteX0" fmla="*/ 0 w 5646214"/>
                <a:gd name="connsiteY0" fmla="*/ 1821236 h 1821236"/>
                <a:gd name="connsiteX1" fmla="*/ 1524000 w 5646214"/>
                <a:gd name="connsiteY1" fmla="*/ 30536 h 1821236"/>
                <a:gd name="connsiteX2" fmla="*/ 3009900 w 5646214"/>
                <a:gd name="connsiteY2" fmla="*/ 1745036 h 1821236"/>
                <a:gd name="connsiteX3" fmla="*/ 4404360 w 5646214"/>
                <a:gd name="connsiteY3" fmla="*/ 68636 h 1821236"/>
                <a:gd name="connsiteX4" fmla="*/ 5638800 w 5646214"/>
                <a:gd name="connsiteY4" fmla="*/ 922076 h 1821236"/>
                <a:gd name="connsiteX5" fmla="*/ 4831080 w 5646214"/>
                <a:gd name="connsiteY5" fmla="*/ 1798376 h 1821236"/>
                <a:gd name="connsiteX6" fmla="*/ 3086100 w 5646214"/>
                <a:gd name="connsiteY6" fmla="*/ 56 h 1821236"/>
                <a:gd name="connsiteX7" fmla="*/ 1714500 w 5646214"/>
                <a:gd name="connsiteY7" fmla="*/ 1729796 h 1821236"/>
                <a:gd name="connsiteX8" fmla="*/ 38100 w 5646214"/>
                <a:gd name="connsiteY8" fmla="*/ 56 h 1821236"/>
                <a:gd name="connsiteX0" fmla="*/ 0 w 5646214"/>
                <a:gd name="connsiteY0" fmla="*/ 1821236 h 1821236"/>
                <a:gd name="connsiteX1" fmla="*/ 1600200 w 5646214"/>
                <a:gd name="connsiteY1" fmla="*/ 53396 h 1821236"/>
                <a:gd name="connsiteX2" fmla="*/ 3009900 w 5646214"/>
                <a:gd name="connsiteY2" fmla="*/ 1745036 h 1821236"/>
                <a:gd name="connsiteX3" fmla="*/ 4404360 w 5646214"/>
                <a:gd name="connsiteY3" fmla="*/ 68636 h 1821236"/>
                <a:gd name="connsiteX4" fmla="*/ 5638800 w 5646214"/>
                <a:gd name="connsiteY4" fmla="*/ 922076 h 1821236"/>
                <a:gd name="connsiteX5" fmla="*/ 4831080 w 5646214"/>
                <a:gd name="connsiteY5" fmla="*/ 1798376 h 1821236"/>
                <a:gd name="connsiteX6" fmla="*/ 3086100 w 5646214"/>
                <a:gd name="connsiteY6" fmla="*/ 56 h 1821236"/>
                <a:gd name="connsiteX7" fmla="*/ 1714500 w 5646214"/>
                <a:gd name="connsiteY7" fmla="*/ 1729796 h 1821236"/>
                <a:gd name="connsiteX8" fmla="*/ 38100 w 5646214"/>
                <a:gd name="connsiteY8" fmla="*/ 56 h 1821236"/>
                <a:gd name="connsiteX0" fmla="*/ 0 w 5646214"/>
                <a:gd name="connsiteY0" fmla="*/ 1821225 h 1821225"/>
                <a:gd name="connsiteX1" fmla="*/ 1600200 w 5646214"/>
                <a:gd name="connsiteY1" fmla="*/ 53385 h 1821225"/>
                <a:gd name="connsiteX2" fmla="*/ 3009900 w 5646214"/>
                <a:gd name="connsiteY2" fmla="*/ 1745025 h 1821225"/>
                <a:gd name="connsiteX3" fmla="*/ 4404360 w 5646214"/>
                <a:gd name="connsiteY3" fmla="*/ 68625 h 1821225"/>
                <a:gd name="connsiteX4" fmla="*/ 5638800 w 5646214"/>
                <a:gd name="connsiteY4" fmla="*/ 922065 h 1821225"/>
                <a:gd name="connsiteX5" fmla="*/ 4831080 w 5646214"/>
                <a:gd name="connsiteY5" fmla="*/ 1798365 h 1821225"/>
                <a:gd name="connsiteX6" fmla="*/ 3086100 w 5646214"/>
                <a:gd name="connsiteY6" fmla="*/ 45 h 1821225"/>
                <a:gd name="connsiteX7" fmla="*/ 1577340 w 5646214"/>
                <a:gd name="connsiteY7" fmla="*/ 1737405 h 1821225"/>
                <a:gd name="connsiteX8" fmla="*/ 38100 w 5646214"/>
                <a:gd name="connsiteY8" fmla="*/ 45 h 1821225"/>
                <a:gd name="connsiteX0" fmla="*/ 0 w 5646009"/>
                <a:gd name="connsiteY0" fmla="*/ 1821180 h 1821180"/>
                <a:gd name="connsiteX1" fmla="*/ 1600200 w 5646009"/>
                <a:gd name="connsiteY1" fmla="*/ 53340 h 1821180"/>
                <a:gd name="connsiteX2" fmla="*/ 3009900 w 5646009"/>
                <a:gd name="connsiteY2" fmla="*/ 1744980 h 1821180"/>
                <a:gd name="connsiteX3" fmla="*/ 4404360 w 5646009"/>
                <a:gd name="connsiteY3" fmla="*/ 68580 h 1821180"/>
                <a:gd name="connsiteX4" fmla="*/ 5638800 w 5646009"/>
                <a:gd name="connsiteY4" fmla="*/ 922020 h 1821180"/>
                <a:gd name="connsiteX5" fmla="*/ 4831080 w 5646009"/>
                <a:gd name="connsiteY5" fmla="*/ 1798320 h 1821180"/>
                <a:gd name="connsiteX6" fmla="*/ 3177540 w 5646009"/>
                <a:gd name="connsiteY6" fmla="*/ 38100 h 1821180"/>
                <a:gd name="connsiteX7" fmla="*/ 1577340 w 5646009"/>
                <a:gd name="connsiteY7" fmla="*/ 1737360 h 1821180"/>
                <a:gd name="connsiteX8" fmla="*/ 38100 w 5646009"/>
                <a:gd name="connsiteY8" fmla="*/ 0 h 1821180"/>
                <a:gd name="connsiteX0" fmla="*/ 0 w 5646009"/>
                <a:gd name="connsiteY0" fmla="*/ 1821180 h 1821180"/>
                <a:gd name="connsiteX1" fmla="*/ 1600200 w 5646009"/>
                <a:gd name="connsiteY1" fmla="*/ 53340 h 1821180"/>
                <a:gd name="connsiteX2" fmla="*/ 3238500 w 5646009"/>
                <a:gd name="connsiteY2" fmla="*/ 1790700 h 1821180"/>
                <a:gd name="connsiteX3" fmla="*/ 4404360 w 5646009"/>
                <a:gd name="connsiteY3" fmla="*/ 68580 h 1821180"/>
                <a:gd name="connsiteX4" fmla="*/ 5638800 w 5646009"/>
                <a:gd name="connsiteY4" fmla="*/ 922020 h 1821180"/>
                <a:gd name="connsiteX5" fmla="*/ 4831080 w 5646009"/>
                <a:gd name="connsiteY5" fmla="*/ 1798320 h 1821180"/>
                <a:gd name="connsiteX6" fmla="*/ 3177540 w 5646009"/>
                <a:gd name="connsiteY6" fmla="*/ 38100 h 1821180"/>
                <a:gd name="connsiteX7" fmla="*/ 1577340 w 5646009"/>
                <a:gd name="connsiteY7" fmla="*/ 1737360 h 1821180"/>
                <a:gd name="connsiteX8" fmla="*/ 38100 w 5646009"/>
                <a:gd name="connsiteY8" fmla="*/ 0 h 1821180"/>
                <a:gd name="connsiteX0" fmla="*/ 0 w 5640586"/>
                <a:gd name="connsiteY0" fmla="*/ 1821180 h 1821180"/>
                <a:gd name="connsiteX1" fmla="*/ 1600200 w 5640586"/>
                <a:gd name="connsiteY1" fmla="*/ 53340 h 1821180"/>
                <a:gd name="connsiteX2" fmla="*/ 3238500 w 5640586"/>
                <a:gd name="connsiteY2" fmla="*/ 1790700 h 1821180"/>
                <a:gd name="connsiteX3" fmla="*/ 4632960 w 5640586"/>
                <a:gd name="connsiteY3" fmla="*/ 60960 h 1821180"/>
                <a:gd name="connsiteX4" fmla="*/ 5638800 w 5640586"/>
                <a:gd name="connsiteY4" fmla="*/ 922020 h 1821180"/>
                <a:gd name="connsiteX5" fmla="*/ 4831080 w 5640586"/>
                <a:gd name="connsiteY5" fmla="*/ 1798320 h 1821180"/>
                <a:gd name="connsiteX6" fmla="*/ 3177540 w 5640586"/>
                <a:gd name="connsiteY6" fmla="*/ 38100 h 1821180"/>
                <a:gd name="connsiteX7" fmla="*/ 1577340 w 5640586"/>
                <a:gd name="connsiteY7" fmla="*/ 1737360 h 1821180"/>
                <a:gd name="connsiteX8" fmla="*/ 38100 w 5640586"/>
                <a:gd name="connsiteY8" fmla="*/ 0 h 1821180"/>
                <a:gd name="connsiteX0" fmla="*/ 0 w 5638833"/>
                <a:gd name="connsiteY0" fmla="*/ 1821180 h 1821180"/>
                <a:gd name="connsiteX1" fmla="*/ 1600200 w 5638833"/>
                <a:gd name="connsiteY1" fmla="*/ 53340 h 1821180"/>
                <a:gd name="connsiteX2" fmla="*/ 3238500 w 5638833"/>
                <a:gd name="connsiteY2" fmla="*/ 1790700 h 1821180"/>
                <a:gd name="connsiteX3" fmla="*/ 4632960 w 5638833"/>
                <a:gd name="connsiteY3" fmla="*/ 60960 h 1821180"/>
                <a:gd name="connsiteX4" fmla="*/ 5638800 w 5638833"/>
                <a:gd name="connsiteY4" fmla="*/ 922020 h 1821180"/>
                <a:gd name="connsiteX5" fmla="*/ 4663440 w 5638833"/>
                <a:gd name="connsiteY5" fmla="*/ 1752600 h 1821180"/>
                <a:gd name="connsiteX6" fmla="*/ 3177540 w 5638833"/>
                <a:gd name="connsiteY6" fmla="*/ 38100 h 1821180"/>
                <a:gd name="connsiteX7" fmla="*/ 1577340 w 5638833"/>
                <a:gd name="connsiteY7" fmla="*/ 1737360 h 1821180"/>
                <a:gd name="connsiteX8" fmla="*/ 38100 w 5638833"/>
                <a:gd name="connsiteY8" fmla="*/ 0 h 1821180"/>
                <a:gd name="connsiteX0" fmla="*/ 0 w 5478823"/>
                <a:gd name="connsiteY0" fmla="*/ 1821180 h 1821180"/>
                <a:gd name="connsiteX1" fmla="*/ 1600200 w 5478823"/>
                <a:gd name="connsiteY1" fmla="*/ 53340 h 1821180"/>
                <a:gd name="connsiteX2" fmla="*/ 3238500 w 5478823"/>
                <a:gd name="connsiteY2" fmla="*/ 1790700 h 1821180"/>
                <a:gd name="connsiteX3" fmla="*/ 4632960 w 5478823"/>
                <a:gd name="connsiteY3" fmla="*/ 60960 h 1821180"/>
                <a:gd name="connsiteX4" fmla="*/ 5478780 w 5478823"/>
                <a:gd name="connsiteY4" fmla="*/ 845820 h 1821180"/>
                <a:gd name="connsiteX5" fmla="*/ 4663440 w 5478823"/>
                <a:gd name="connsiteY5" fmla="*/ 1752600 h 1821180"/>
                <a:gd name="connsiteX6" fmla="*/ 3177540 w 5478823"/>
                <a:gd name="connsiteY6" fmla="*/ 38100 h 1821180"/>
                <a:gd name="connsiteX7" fmla="*/ 1577340 w 5478823"/>
                <a:gd name="connsiteY7" fmla="*/ 1737360 h 1821180"/>
                <a:gd name="connsiteX8" fmla="*/ 38100 w 5478823"/>
                <a:gd name="connsiteY8" fmla="*/ 0 h 1821180"/>
                <a:gd name="connsiteX0" fmla="*/ 0 w 5478823"/>
                <a:gd name="connsiteY0" fmla="*/ 1821180 h 1821180"/>
                <a:gd name="connsiteX1" fmla="*/ 1600200 w 5478823"/>
                <a:gd name="connsiteY1" fmla="*/ 53340 h 1821180"/>
                <a:gd name="connsiteX2" fmla="*/ 3238500 w 5478823"/>
                <a:gd name="connsiteY2" fmla="*/ 1790700 h 1821180"/>
                <a:gd name="connsiteX3" fmla="*/ 4632960 w 5478823"/>
                <a:gd name="connsiteY3" fmla="*/ 60960 h 1821180"/>
                <a:gd name="connsiteX4" fmla="*/ 5478780 w 5478823"/>
                <a:gd name="connsiteY4" fmla="*/ 845820 h 1821180"/>
                <a:gd name="connsiteX5" fmla="*/ 4663440 w 5478823"/>
                <a:gd name="connsiteY5" fmla="*/ 1752600 h 1821180"/>
                <a:gd name="connsiteX6" fmla="*/ 3177540 w 5478823"/>
                <a:gd name="connsiteY6" fmla="*/ 38100 h 1821180"/>
                <a:gd name="connsiteX7" fmla="*/ 1791845 w 5478823"/>
                <a:gd name="connsiteY7" fmla="*/ 1758396 h 1821180"/>
                <a:gd name="connsiteX8" fmla="*/ 38100 w 5478823"/>
                <a:gd name="connsiteY8" fmla="*/ 0 h 1821180"/>
                <a:gd name="connsiteX0" fmla="*/ 0 w 5478823"/>
                <a:gd name="connsiteY0" fmla="*/ 1821180 h 1821180"/>
                <a:gd name="connsiteX1" fmla="*/ 1600200 w 5478823"/>
                <a:gd name="connsiteY1" fmla="*/ 53340 h 1821180"/>
                <a:gd name="connsiteX2" fmla="*/ 3238500 w 5478823"/>
                <a:gd name="connsiteY2" fmla="*/ 1790700 h 1821180"/>
                <a:gd name="connsiteX3" fmla="*/ 4632960 w 5478823"/>
                <a:gd name="connsiteY3" fmla="*/ 60960 h 1821180"/>
                <a:gd name="connsiteX4" fmla="*/ 5478780 w 5478823"/>
                <a:gd name="connsiteY4" fmla="*/ 845820 h 1821180"/>
                <a:gd name="connsiteX5" fmla="*/ 4663440 w 5478823"/>
                <a:gd name="connsiteY5" fmla="*/ 1752600 h 1821180"/>
                <a:gd name="connsiteX6" fmla="*/ 3177540 w 5478823"/>
                <a:gd name="connsiteY6" fmla="*/ 38100 h 1821180"/>
                <a:gd name="connsiteX7" fmla="*/ 1791845 w 5478823"/>
                <a:gd name="connsiteY7" fmla="*/ 1758396 h 1821180"/>
                <a:gd name="connsiteX8" fmla="*/ 407882 w 5478823"/>
                <a:gd name="connsiteY8" fmla="*/ 516771 h 1821180"/>
                <a:gd name="connsiteX9" fmla="*/ 38100 w 5478823"/>
                <a:gd name="connsiteY9" fmla="*/ 0 h 1821180"/>
                <a:gd name="connsiteX0" fmla="*/ 0 w 5478823"/>
                <a:gd name="connsiteY0" fmla="*/ 1821180 h 1821180"/>
                <a:gd name="connsiteX1" fmla="*/ 1600200 w 5478823"/>
                <a:gd name="connsiteY1" fmla="*/ 53340 h 1821180"/>
                <a:gd name="connsiteX2" fmla="*/ 3238500 w 5478823"/>
                <a:gd name="connsiteY2" fmla="*/ 1790700 h 1821180"/>
                <a:gd name="connsiteX3" fmla="*/ 4632960 w 5478823"/>
                <a:gd name="connsiteY3" fmla="*/ 60960 h 1821180"/>
                <a:gd name="connsiteX4" fmla="*/ 5478780 w 5478823"/>
                <a:gd name="connsiteY4" fmla="*/ 845820 h 1821180"/>
                <a:gd name="connsiteX5" fmla="*/ 4663440 w 5478823"/>
                <a:gd name="connsiteY5" fmla="*/ 1752600 h 1821180"/>
                <a:gd name="connsiteX6" fmla="*/ 3177540 w 5478823"/>
                <a:gd name="connsiteY6" fmla="*/ 38100 h 1821180"/>
                <a:gd name="connsiteX7" fmla="*/ 1791845 w 5478823"/>
                <a:gd name="connsiteY7" fmla="*/ 1758396 h 1821180"/>
                <a:gd name="connsiteX8" fmla="*/ 615684 w 5478823"/>
                <a:gd name="connsiteY8" fmla="*/ 271342 h 1821180"/>
                <a:gd name="connsiteX9" fmla="*/ 38100 w 5478823"/>
                <a:gd name="connsiteY9" fmla="*/ 0 h 1821180"/>
                <a:gd name="connsiteX0" fmla="*/ 0 w 5478823"/>
                <a:gd name="connsiteY0" fmla="*/ 1821180 h 1821180"/>
                <a:gd name="connsiteX1" fmla="*/ 1600200 w 5478823"/>
                <a:gd name="connsiteY1" fmla="*/ 53340 h 1821180"/>
                <a:gd name="connsiteX2" fmla="*/ 3238500 w 5478823"/>
                <a:gd name="connsiteY2" fmla="*/ 1790700 h 1821180"/>
                <a:gd name="connsiteX3" fmla="*/ 4632960 w 5478823"/>
                <a:gd name="connsiteY3" fmla="*/ 60960 h 1821180"/>
                <a:gd name="connsiteX4" fmla="*/ 5478780 w 5478823"/>
                <a:gd name="connsiteY4" fmla="*/ 845820 h 1821180"/>
                <a:gd name="connsiteX5" fmla="*/ 4663440 w 5478823"/>
                <a:gd name="connsiteY5" fmla="*/ 1752600 h 1821180"/>
                <a:gd name="connsiteX6" fmla="*/ 3177540 w 5478823"/>
                <a:gd name="connsiteY6" fmla="*/ 38100 h 1821180"/>
                <a:gd name="connsiteX7" fmla="*/ 1791845 w 5478823"/>
                <a:gd name="connsiteY7" fmla="*/ 1758396 h 1821180"/>
                <a:gd name="connsiteX8" fmla="*/ 615684 w 5478823"/>
                <a:gd name="connsiteY8" fmla="*/ 271342 h 1821180"/>
                <a:gd name="connsiteX9" fmla="*/ 38100 w 5478823"/>
                <a:gd name="connsiteY9" fmla="*/ 0 h 1821180"/>
                <a:gd name="connsiteX0" fmla="*/ 0 w 5478823"/>
                <a:gd name="connsiteY0" fmla="*/ 1821180 h 1821180"/>
                <a:gd name="connsiteX1" fmla="*/ 1600200 w 5478823"/>
                <a:gd name="connsiteY1" fmla="*/ 53340 h 1821180"/>
                <a:gd name="connsiteX2" fmla="*/ 3238500 w 5478823"/>
                <a:gd name="connsiteY2" fmla="*/ 1790700 h 1821180"/>
                <a:gd name="connsiteX3" fmla="*/ 4632960 w 5478823"/>
                <a:gd name="connsiteY3" fmla="*/ 60960 h 1821180"/>
                <a:gd name="connsiteX4" fmla="*/ 5478780 w 5478823"/>
                <a:gd name="connsiteY4" fmla="*/ 845820 h 1821180"/>
                <a:gd name="connsiteX5" fmla="*/ 4663440 w 5478823"/>
                <a:gd name="connsiteY5" fmla="*/ 1752600 h 1821180"/>
                <a:gd name="connsiteX6" fmla="*/ 3177540 w 5478823"/>
                <a:gd name="connsiteY6" fmla="*/ 38100 h 1821180"/>
                <a:gd name="connsiteX7" fmla="*/ 1791845 w 5478823"/>
                <a:gd name="connsiteY7" fmla="*/ 1758396 h 1821180"/>
                <a:gd name="connsiteX8" fmla="*/ 615684 w 5478823"/>
                <a:gd name="connsiteY8" fmla="*/ 271342 h 1821180"/>
                <a:gd name="connsiteX9" fmla="*/ 38100 w 5478823"/>
                <a:gd name="connsiteY9" fmla="*/ 0 h 1821180"/>
                <a:gd name="connsiteX0" fmla="*/ 0 w 5478822"/>
                <a:gd name="connsiteY0" fmla="*/ 1821180 h 1821180"/>
                <a:gd name="connsiteX1" fmla="*/ 1600200 w 5478822"/>
                <a:gd name="connsiteY1" fmla="*/ 53340 h 1821180"/>
                <a:gd name="connsiteX2" fmla="*/ 3238500 w 5478822"/>
                <a:gd name="connsiteY2" fmla="*/ 1790700 h 1821180"/>
                <a:gd name="connsiteX3" fmla="*/ 4632960 w 5478822"/>
                <a:gd name="connsiteY3" fmla="*/ 60960 h 1821180"/>
                <a:gd name="connsiteX4" fmla="*/ 5478780 w 5478822"/>
                <a:gd name="connsiteY4" fmla="*/ 845820 h 1821180"/>
                <a:gd name="connsiteX5" fmla="*/ 4663440 w 5478822"/>
                <a:gd name="connsiteY5" fmla="*/ 1752600 h 1821180"/>
                <a:gd name="connsiteX6" fmla="*/ 3244573 w 5478822"/>
                <a:gd name="connsiteY6" fmla="*/ 87185 h 1821180"/>
                <a:gd name="connsiteX7" fmla="*/ 1791845 w 5478822"/>
                <a:gd name="connsiteY7" fmla="*/ 1758396 h 1821180"/>
                <a:gd name="connsiteX8" fmla="*/ 615684 w 5478822"/>
                <a:gd name="connsiteY8" fmla="*/ 271342 h 1821180"/>
                <a:gd name="connsiteX9" fmla="*/ 38100 w 5478822"/>
                <a:gd name="connsiteY9" fmla="*/ 0 h 1821180"/>
                <a:gd name="connsiteX0" fmla="*/ 0 w 5478822"/>
                <a:gd name="connsiteY0" fmla="*/ 1821180 h 1821180"/>
                <a:gd name="connsiteX1" fmla="*/ 1600200 w 5478822"/>
                <a:gd name="connsiteY1" fmla="*/ 53340 h 1821180"/>
                <a:gd name="connsiteX2" fmla="*/ 3238500 w 5478822"/>
                <a:gd name="connsiteY2" fmla="*/ 1790700 h 1821180"/>
                <a:gd name="connsiteX3" fmla="*/ 4632960 w 5478822"/>
                <a:gd name="connsiteY3" fmla="*/ 60960 h 1821180"/>
                <a:gd name="connsiteX4" fmla="*/ 5478780 w 5478822"/>
                <a:gd name="connsiteY4" fmla="*/ 845820 h 1821180"/>
                <a:gd name="connsiteX5" fmla="*/ 4663440 w 5478822"/>
                <a:gd name="connsiteY5" fmla="*/ 1752600 h 1821180"/>
                <a:gd name="connsiteX6" fmla="*/ 3244573 w 5478822"/>
                <a:gd name="connsiteY6" fmla="*/ 87185 h 1821180"/>
                <a:gd name="connsiteX7" fmla="*/ 1791845 w 5478822"/>
                <a:gd name="connsiteY7" fmla="*/ 1758396 h 1821180"/>
                <a:gd name="connsiteX8" fmla="*/ 615684 w 5478822"/>
                <a:gd name="connsiteY8" fmla="*/ 271342 h 1821180"/>
                <a:gd name="connsiteX9" fmla="*/ 38100 w 5478822"/>
                <a:gd name="connsiteY9" fmla="*/ 0 h 1821180"/>
                <a:gd name="connsiteX0" fmla="*/ 0 w 5479715"/>
                <a:gd name="connsiteY0" fmla="*/ 1821180 h 1821180"/>
                <a:gd name="connsiteX1" fmla="*/ 1600200 w 5479715"/>
                <a:gd name="connsiteY1" fmla="*/ 53340 h 1821180"/>
                <a:gd name="connsiteX2" fmla="*/ 3238500 w 5479715"/>
                <a:gd name="connsiteY2" fmla="*/ 1790700 h 1821180"/>
                <a:gd name="connsiteX3" fmla="*/ 4632960 w 5479715"/>
                <a:gd name="connsiteY3" fmla="*/ 60960 h 1821180"/>
                <a:gd name="connsiteX4" fmla="*/ 5478780 w 5479715"/>
                <a:gd name="connsiteY4" fmla="*/ 845820 h 1821180"/>
                <a:gd name="connsiteX5" fmla="*/ 4763989 w 5479715"/>
                <a:gd name="connsiteY5" fmla="*/ 1752600 h 1821180"/>
                <a:gd name="connsiteX6" fmla="*/ 3244573 w 5479715"/>
                <a:gd name="connsiteY6" fmla="*/ 87185 h 1821180"/>
                <a:gd name="connsiteX7" fmla="*/ 1791845 w 5479715"/>
                <a:gd name="connsiteY7" fmla="*/ 1758396 h 1821180"/>
                <a:gd name="connsiteX8" fmla="*/ 615684 w 5479715"/>
                <a:gd name="connsiteY8" fmla="*/ 271342 h 1821180"/>
                <a:gd name="connsiteX9" fmla="*/ 38100 w 5479715"/>
                <a:gd name="connsiteY9" fmla="*/ 0 h 1821180"/>
                <a:gd name="connsiteX0" fmla="*/ 0 w 5480449"/>
                <a:gd name="connsiteY0" fmla="*/ 1821180 h 1821180"/>
                <a:gd name="connsiteX1" fmla="*/ 1600200 w 5480449"/>
                <a:gd name="connsiteY1" fmla="*/ 53340 h 1821180"/>
                <a:gd name="connsiteX2" fmla="*/ 3238500 w 5480449"/>
                <a:gd name="connsiteY2" fmla="*/ 1790700 h 1821180"/>
                <a:gd name="connsiteX3" fmla="*/ 4632960 w 5480449"/>
                <a:gd name="connsiteY3" fmla="*/ 60960 h 1821180"/>
                <a:gd name="connsiteX4" fmla="*/ 5478780 w 5480449"/>
                <a:gd name="connsiteY4" fmla="*/ 845820 h 1821180"/>
                <a:gd name="connsiteX5" fmla="*/ 4763989 w 5480449"/>
                <a:gd name="connsiteY5" fmla="*/ 1752600 h 1821180"/>
                <a:gd name="connsiteX6" fmla="*/ 3244573 w 5480449"/>
                <a:gd name="connsiteY6" fmla="*/ 87185 h 1821180"/>
                <a:gd name="connsiteX7" fmla="*/ 1791845 w 5480449"/>
                <a:gd name="connsiteY7" fmla="*/ 1758396 h 1821180"/>
                <a:gd name="connsiteX8" fmla="*/ 615684 w 5480449"/>
                <a:gd name="connsiteY8" fmla="*/ 271342 h 1821180"/>
                <a:gd name="connsiteX9" fmla="*/ 38100 w 5480449"/>
                <a:gd name="connsiteY9" fmla="*/ 0 h 1821180"/>
                <a:gd name="connsiteX0" fmla="*/ 0 w 5479723"/>
                <a:gd name="connsiteY0" fmla="*/ 1821180 h 1821180"/>
                <a:gd name="connsiteX1" fmla="*/ 1600200 w 5479723"/>
                <a:gd name="connsiteY1" fmla="*/ 53340 h 1821180"/>
                <a:gd name="connsiteX2" fmla="*/ 3238500 w 5479723"/>
                <a:gd name="connsiteY2" fmla="*/ 1790700 h 1821180"/>
                <a:gd name="connsiteX3" fmla="*/ 4632960 w 5479723"/>
                <a:gd name="connsiteY3" fmla="*/ 60960 h 1821180"/>
                <a:gd name="connsiteX4" fmla="*/ 5478780 w 5479723"/>
                <a:gd name="connsiteY4" fmla="*/ 845820 h 1821180"/>
                <a:gd name="connsiteX5" fmla="*/ 4763989 w 5479723"/>
                <a:gd name="connsiteY5" fmla="*/ 1752600 h 1821180"/>
                <a:gd name="connsiteX6" fmla="*/ 3224463 w 5479723"/>
                <a:gd name="connsiteY6" fmla="*/ 59136 h 1821180"/>
                <a:gd name="connsiteX7" fmla="*/ 1791845 w 5479723"/>
                <a:gd name="connsiteY7" fmla="*/ 1758396 h 1821180"/>
                <a:gd name="connsiteX8" fmla="*/ 615684 w 5479723"/>
                <a:gd name="connsiteY8" fmla="*/ 271342 h 1821180"/>
                <a:gd name="connsiteX9" fmla="*/ 38100 w 5479723"/>
                <a:gd name="connsiteY9" fmla="*/ 0 h 1821180"/>
                <a:gd name="connsiteX0" fmla="*/ 0 w 5479723"/>
                <a:gd name="connsiteY0" fmla="*/ 1821180 h 1821180"/>
                <a:gd name="connsiteX1" fmla="*/ 1600200 w 5479723"/>
                <a:gd name="connsiteY1" fmla="*/ 53340 h 1821180"/>
                <a:gd name="connsiteX2" fmla="*/ 3238500 w 5479723"/>
                <a:gd name="connsiteY2" fmla="*/ 1790700 h 1821180"/>
                <a:gd name="connsiteX3" fmla="*/ 4632960 w 5479723"/>
                <a:gd name="connsiteY3" fmla="*/ 60960 h 1821180"/>
                <a:gd name="connsiteX4" fmla="*/ 5478780 w 5479723"/>
                <a:gd name="connsiteY4" fmla="*/ 845820 h 1821180"/>
                <a:gd name="connsiteX5" fmla="*/ 4763989 w 5479723"/>
                <a:gd name="connsiteY5" fmla="*/ 1752600 h 1821180"/>
                <a:gd name="connsiteX6" fmla="*/ 3224463 w 5479723"/>
                <a:gd name="connsiteY6" fmla="*/ 59136 h 1821180"/>
                <a:gd name="connsiteX7" fmla="*/ 1791845 w 5479723"/>
                <a:gd name="connsiteY7" fmla="*/ 1758396 h 1821180"/>
                <a:gd name="connsiteX8" fmla="*/ 615684 w 5479723"/>
                <a:gd name="connsiteY8" fmla="*/ 271342 h 1821180"/>
                <a:gd name="connsiteX9" fmla="*/ 38100 w 5479723"/>
                <a:gd name="connsiteY9" fmla="*/ 0 h 1821180"/>
                <a:gd name="connsiteX0" fmla="*/ 0 w 5479429"/>
                <a:gd name="connsiteY0" fmla="*/ 1821180 h 1821180"/>
                <a:gd name="connsiteX1" fmla="*/ 1600200 w 5479429"/>
                <a:gd name="connsiteY1" fmla="*/ 53340 h 1821180"/>
                <a:gd name="connsiteX2" fmla="*/ 3238500 w 5479429"/>
                <a:gd name="connsiteY2" fmla="*/ 1790700 h 1821180"/>
                <a:gd name="connsiteX3" fmla="*/ 4632960 w 5479429"/>
                <a:gd name="connsiteY3" fmla="*/ 60960 h 1821180"/>
                <a:gd name="connsiteX4" fmla="*/ 5478780 w 5479429"/>
                <a:gd name="connsiteY4" fmla="*/ 845820 h 1821180"/>
                <a:gd name="connsiteX5" fmla="*/ 4763989 w 5479429"/>
                <a:gd name="connsiteY5" fmla="*/ 1752600 h 1821180"/>
                <a:gd name="connsiteX6" fmla="*/ 4268971 w 5479429"/>
                <a:gd name="connsiteY6" fmla="*/ 1091776 h 1821180"/>
                <a:gd name="connsiteX7" fmla="*/ 3224463 w 5479429"/>
                <a:gd name="connsiteY7" fmla="*/ 59136 h 1821180"/>
                <a:gd name="connsiteX8" fmla="*/ 1791845 w 5479429"/>
                <a:gd name="connsiteY8" fmla="*/ 1758396 h 1821180"/>
                <a:gd name="connsiteX9" fmla="*/ 615684 w 5479429"/>
                <a:gd name="connsiteY9" fmla="*/ 271342 h 1821180"/>
                <a:gd name="connsiteX10" fmla="*/ 38100 w 5479429"/>
                <a:gd name="connsiteY10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1791845 w 5479488"/>
                <a:gd name="connsiteY8" fmla="*/ 1758396 h 1821180"/>
                <a:gd name="connsiteX9" fmla="*/ 615684 w 5479488"/>
                <a:gd name="connsiteY9" fmla="*/ 271342 h 1821180"/>
                <a:gd name="connsiteX10" fmla="*/ 38100 w 5479488"/>
                <a:gd name="connsiteY10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1791845 w 5479488"/>
                <a:gd name="connsiteY8" fmla="*/ 1758396 h 1821180"/>
                <a:gd name="connsiteX9" fmla="*/ 615684 w 5479488"/>
                <a:gd name="connsiteY9" fmla="*/ 271342 h 1821180"/>
                <a:gd name="connsiteX10" fmla="*/ 38100 w 5479488"/>
                <a:gd name="connsiteY10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1791845 w 5479488"/>
                <a:gd name="connsiteY8" fmla="*/ 1758396 h 1821180"/>
                <a:gd name="connsiteX9" fmla="*/ 615684 w 5479488"/>
                <a:gd name="connsiteY9" fmla="*/ 271342 h 1821180"/>
                <a:gd name="connsiteX10" fmla="*/ 38100 w 5479488"/>
                <a:gd name="connsiteY10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2586448 w 5479488"/>
                <a:gd name="connsiteY8" fmla="*/ 888421 h 1821180"/>
                <a:gd name="connsiteX9" fmla="*/ 1791845 w 5479488"/>
                <a:gd name="connsiteY9" fmla="*/ 1758396 h 1821180"/>
                <a:gd name="connsiteX10" fmla="*/ 615684 w 5479488"/>
                <a:gd name="connsiteY10" fmla="*/ 271342 h 1821180"/>
                <a:gd name="connsiteX11" fmla="*/ 38100 w 5479488"/>
                <a:gd name="connsiteY11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2485899 w 5479488"/>
                <a:gd name="connsiteY8" fmla="*/ 783238 h 1821180"/>
                <a:gd name="connsiteX9" fmla="*/ 1791845 w 5479488"/>
                <a:gd name="connsiteY9" fmla="*/ 1758396 h 1821180"/>
                <a:gd name="connsiteX10" fmla="*/ 615684 w 5479488"/>
                <a:gd name="connsiteY10" fmla="*/ 271342 h 1821180"/>
                <a:gd name="connsiteX11" fmla="*/ 38100 w 5479488"/>
                <a:gd name="connsiteY11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2485899 w 5479488"/>
                <a:gd name="connsiteY8" fmla="*/ 783238 h 1821180"/>
                <a:gd name="connsiteX9" fmla="*/ 1791845 w 5479488"/>
                <a:gd name="connsiteY9" fmla="*/ 1758396 h 1821180"/>
                <a:gd name="connsiteX10" fmla="*/ 615684 w 5479488"/>
                <a:gd name="connsiteY10" fmla="*/ 271342 h 1821180"/>
                <a:gd name="connsiteX11" fmla="*/ 38100 w 5479488"/>
                <a:gd name="connsiteY11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2485899 w 5479488"/>
                <a:gd name="connsiteY8" fmla="*/ 783238 h 1821180"/>
                <a:gd name="connsiteX9" fmla="*/ 1791845 w 5479488"/>
                <a:gd name="connsiteY9" fmla="*/ 1758396 h 1821180"/>
                <a:gd name="connsiteX10" fmla="*/ 615684 w 5479488"/>
                <a:gd name="connsiteY10" fmla="*/ 271342 h 1821180"/>
                <a:gd name="connsiteX11" fmla="*/ 38100 w 5479488"/>
                <a:gd name="connsiteY11" fmla="*/ 0 h 1821180"/>
                <a:gd name="connsiteX0" fmla="*/ 0 w 5480180"/>
                <a:gd name="connsiteY0" fmla="*/ 1821180 h 1821180"/>
                <a:gd name="connsiteX1" fmla="*/ 1600200 w 5480180"/>
                <a:gd name="connsiteY1" fmla="*/ 53340 h 1821180"/>
                <a:gd name="connsiteX2" fmla="*/ 3238500 w 5480180"/>
                <a:gd name="connsiteY2" fmla="*/ 1790700 h 1821180"/>
                <a:gd name="connsiteX3" fmla="*/ 4632960 w 5480180"/>
                <a:gd name="connsiteY3" fmla="*/ 60960 h 1821180"/>
                <a:gd name="connsiteX4" fmla="*/ 5478780 w 5480180"/>
                <a:gd name="connsiteY4" fmla="*/ 845820 h 1821180"/>
                <a:gd name="connsiteX5" fmla="*/ 4763989 w 5480180"/>
                <a:gd name="connsiteY5" fmla="*/ 1752600 h 1821180"/>
                <a:gd name="connsiteX6" fmla="*/ 3987434 w 5480180"/>
                <a:gd name="connsiteY6" fmla="*/ 832323 h 1821180"/>
                <a:gd name="connsiteX7" fmla="*/ 3224463 w 5480180"/>
                <a:gd name="connsiteY7" fmla="*/ 59136 h 1821180"/>
                <a:gd name="connsiteX8" fmla="*/ 2485899 w 5480180"/>
                <a:gd name="connsiteY8" fmla="*/ 783238 h 1821180"/>
                <a:gd name="connsiteX9" fmla="*/ 1791845 w 5480180"/>
                <a:gd name="connsiteY9" fmla="*/ 1758396 h 1821180"/>
                <a:gd name="connsiteX10" fmla="*/ 615684 w 5480180"/>
                <a:gd name="connsiteY10" fmla="*/ 271342 h 1821180"/>
                <a:gd name="connsiteX11" fmla="*/ 38100 w 5480180"/>
                <a:gd name="connsiteY11" fmla="*/ 0 h 1821180"/>
                <a:gd name="connsiteX0" fmla="*/ 0 w 5480180"/>
                <a:gd name="connsiteY0" fmla="*/ 1821180 h 1821180"/>
                <a:gd name="connsiteX1" fmla="*/ 1600200 w 5480180"/>
                <a:gd name="connsiteY1" fmla="*/ 53340 h 1821180"/>
                <a:gd name="connsiteX2" fmla="*/ 3238500 w 5480180"/>
                <a:gd name="connsiteY2" fmla="*/ 1790700 h 1821180"/>
                <a:gd name="connsiteX3" fmla="*/ 4632960 w 5480180"/>
                <a:gd name="connsiteY3" fmla="*/ 60960 h 1821180"/>
                <a:gd name="connsiteX4" fmla="*/ 5478780 w 5480180"/>
                <a:gd name="connsiteY4" fmla="*/ 845820 h 1821180"/>
                <a:gd name="connsiteX5" fmla="*/ 4763989 w 5480180"/>
                <a:gd name="connsiteY5" fmla="*/ 1752600 h 1821180"/>
                <a:gd name="connsiteX6" fmla="*/ 3987434 w 5480180"/>
                <a:gd name="connsiteY6" fmla="*/ 832323 h 1821180"/>
                <a:gd name="connsiteX7" fmla="*/ 3224463 w 5480180"/>
                <a:gd name="connsiteY7" fmla="*/ 59136 h 1821180"/>
                <a:gd name="connsiteX8" fmla="*/ 2485899 w 5480180"/>
                <a:gd name="connsiteY8" fmla="*/ 783238 h 1821180"/>
                <a:gd name="connsiteX9" fmla="*/ 1791845 w 5480180"/>
                <a:gd name="connsiteY9" fmla="*/ 1758396 h 1821180"/>
                <a:gd name="connsiteX10" fmla="*/ 615684 w 5480180"/>
                <a:gd name="connsiteY10" fmla="*/ 271342 h 1821180"/>
                <a:gd name="connsiteX11" fmla="*/ 38100 w 5480180"/>
                <a:gd name="connsiteY11" fmla="*/ 0 h 1821180"/>
                <a:gd name="connsiteX0" fmla="*/ 0 w 5479489"/>
                <a:gd name="connsiteY0" fmla="*/ 1821180 h 1821180"/>
                <a:gd name="connsiteX1" fmla="*/ 1600200 w 5479489"/>
                <a:gd name="connsiteY1" fmla="*/ 53340 h 1821180"/>
                <a:gd name="connsiteX2" fmla="*/ 3238500 w 5479489"/>
                <a:gd name="connsiteY2" fmla="*/ 1790700 h 1821180"/>
                <a:gd name="connsiteX3" fmla="*/ 4673180 w 5479489"/>
                <a:gd name="connsiteY3" fmla="*/ 103034 h 1821180"/>
                <a:gd name="connsiteX4" fmla="*/ 5478780 w 5479489"/>
                <a:gd name="connsiteY4" fmla="*/ 845820 h 1821180"/>
                <a:gd name="connsiteX5" fmla="*/ 4763989 w 5479489"/>
                <a:gd name="connsiteY5" fmla="*/ 1752600 h 1821180"/>
                <a:gd name="connsiteX6" fmla="*/ 3987434 w 5479489"/>
                <a:gd name="connsiteY6" fmla="*/ 832323 h 1821180"/>
                <a:gd name="connsiteX7" fmla="*/ 3224463 w 5479489"/>
                <a:gd name="connsiteY7" fmla="*/ 59136 h 1821180"/>
                <a:gd name="connsiteX8" fmla="*/ 2485899 w 5479489"/>
                <a:gd name="connsiteY8" fmla="*/ 783238 h 1821180"/>
                <a:gd name="connsiteX9" fmla="*/ 1791845 w 5479489"/>
                <a:gd name="connsiteY9" fmla="*/ 1758396 h 1821180"/>
                <a:gd name="connsiteX10" fmla="*/ 615684 w 5479489"/>
                <a:gd name="connsiteY10" fmla="*/ 271342 h 1821180"/>
                <a:gd name="connsiteX11" fmla="*/ 38100 w 5479489"/>
                <a:gd name="connsiteY11" fmla="*/ 0 h 1821180"/>
                <a:gd name="connsiteX0" fmla="*/ 0 w 5479126"/>
                <a:gd name="connsiteY0" fmla="*/ 1821180 h 1821180"/>
                <a:gd name="connsiteX1" fmla="*/ 1600200 w 5479126"/>
                <a:gd name="connsiteY1" fmla="*/ 53340 h 1821180"/>
                <a:gd name="connsiteX2" fmla="*/ 3238500 w 5479126"/>
                <a:gd name="connsiteY2" fmla="*/ 1790700 h 1821180"/>
                <a:gd name="connsiteX3" fmla="*/ 4673180 w 5479126"/>
                <a:gd name="connsiteY3" fmla="*/ 103034 h 1821180"/>
                <a:gd name="connsiteX4" fmla="*/ 5478780 w 5479126"/>
                <a:gd name="connsiteY4" fmla="*/ 845820 h 1821180"/>
                <a:gd name="connsiteX5" fmla="*/ 4763989 w 5479126"/>
                <a:gd name="connsiteY5" fmla="*/ 1752600 h 1821180"/>
                <a:gd name="connsiteX6" fmla="*/ 4007544 w 5479126"/>
                <a:gd name="connsiteY6" fmla="*/ 860372 h 1821180"/>
                <a:gd name="connsiteX7" fmla="*/ 3224463 w 5479126"/>
                <a:gd name="connsiteY7" fmla="*/ 59136 h 1821180"/>
                <a:gd name="connsiteX8" fmla="*/ 2485899 w 5479126"/>
                <a:gd name="connsiteY8" fmla="*/ 783238 h 1821180"/>
                <a:gd name="connsiteX9" fmla="*/ 1791845 w 5479126"/>
                <a:gd name="connsiteY9" fmla="*/ 1758396 h 1821180"/>
                <a:gd name="connsiteX10" fmla="*/ 615684 w 5479126"/>
                <a:gd name="connsiteY10" fmla="*/ 271342 h 1821180"/>
                <a:gd name="connsiteX11" fmla="*/ 38100 w 5479126"/>
                <a:gd name="connsiteY11" fmla="*/ 0 h 1821180"/>
                <a:gd name="connsiteX0" fmla="*/ 0 w 5479126"/>
                <a:gd name="connsiteY0" fmla="*/ 1821180 h 1821180"/>
                <a:gd name="connsiteX1" fmla="*/ 1600200 w 5479126"/>
                <a:gd name="connsiteY1" fmla="*/ 53340 h 1821180"/>
                <a:gd name="connsiteX2" fmla="*/ 3238500 w 5479126"/>
                <a:gd name="connsiteY2" fmla="*/ 1790700 h 1821180"/>
                <a:gd name="connsiteX3" fmla="*/ 4673180 w 5479126"/>
                <a:gd name="connsiteY3" fmla="*/ 103034 h 1821180"/>
                <a:gd name="connsiteX4" fmla="*/ 5478780 w 5479126"/>
                <a:gd name="connsiteY4" fmla="*/ 845820 h 1821180"/>
                <a:gd name="connsiteX5" fmla="*/ 4763989 w 5479126"/>
                <a:gd name="connsiteY5" fmla="*/ 1752600 h 1821180"/>
                <a:gd name="connsiteX6" fmla="*/ 4007544 w 5479126"/>
                <a:gd name="connsiteY6" fmla="*/ 860372 h 1821180"/>
                <a:gd name="connsiteX7" fmla="*/ 3224463 w 5479126"/>
                <a:gd name="connsiteY7" fmla="*/ 59136 h 1821180"/>
                <a:gd name="connsiteX8" fmla="*/ 2485899 w 5479126"/>
                <a:gd name="connsiteY8" fmla="*/ 783238 h 1821180"/>
                <a:gd name="connsiteX9" fmla="*/ 1791845 w 5479126"/>
                <a:gd name="connsiteY9" fmla="*/ 1758396 h 1821180"/>
                <a:gd name="connsiteX10" fmla="*/ 615684 w 5479126"/>
                <a:gd name="connsiteY10" fmla="*/ 271342 h 1821180"/>
                <a:gd name="connsiteX11" fmla="*/ 38100 w 5479126"/>
                <a:gd name="connsiteY11" fmla="*/ 0 h 1821180"/>
                <a:gd name="connsiteX0" fmla="*/ 0 w 5479126"/>
                <a:gd name="connsiteY0" fmla="*/ 1821180 h 1821180"/>
                <a:gd name="connsiteX1" fmla="*/ 1600200 w 5479126"/>
                <a:gd name="connsiteY1" fmla="*/ 53340 h 1821180"/>
                <a:gd name="connsiteX2" fmla="*/ 2392052 w 5479126"/>
                <a:gd name="connsiteY2" fmla="*/ 937507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1600200 w 5479126"/>
                <a:gd name="connsiteY1" fmla="*/ 53340 h 1821180"/>
                <a:gd name="connsiteX2" fmla="*/ 2452382 w 5479126"/>
                <a:gd name="connsiteY2" fmla="*/ 888421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1600200 w 5479126"/>
                <a:gd name="connsiteY1" fmla="*/ 53340 h 1821180"/>
                <a:gd name="connsiteX2" fmla="*/ 2452382 w 5479126"/>
                <a:gd name="connsiteY2" fmla="*/ 888421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1600200 w 5479126"/>
                <a:gd name="connsiteY1" fmla="*/ 53340 h 1821180"/>
                <a:gd name="connsiteX2" fmla="*/ 2452382 w 5479126"/>
                <a:gd name="connsiteY2" fmla="*/ 888421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1734266 w 5479126"/>
                <a:gd name="connsiteY1" fmla="*/ 151512 h 1821180"/>
                <a:gd name="connsiteX2" fmla="*/ 2452382 w 5479126"/>
                <a:gd name="connsiteY2" fmla="*/ 888421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1734266 w 5479126"/>
                <a:gd name="connsiteY1" fmla="*/ 151512 h 1821180"/>
                <a:gd name="connsiteX2" fmla="*/ 2452382 w 5479126"/>
                <a:gd name="connsiteY2" fmla="*/ 888421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1727563 w 5479126"/>
                <a:gd name="connsiteY1" fmla="*/ 109439 h 1821180"/>
                <a:gd name="connsiteX2" fmla="*/ 2452382 w 5479126"/>
                <a:gd name="connsiteY2" fmla="*/ 888421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394476 w 5479126"/>
                <a:gd name="connsiteY1" fmla="*/ 1288119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55355 w 5479126"/>
                <a:gd name="connsiteY1" fmla="*/ 1575622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55355 w 5479126"/>
                <a:gd name="connsiteY1" fmla="*/ 1575622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55355 w 5479126"/>
                <a:gd name="connsiteY1" fmla="*/ 1575622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55355 w 5479126"/>
                <a:gd name="connsiteY1" fmla="*/ 1575622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88872 w 5479126"/>
                <a:gd name="connsiteY1" fmla="*/ 1596659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88872 w 5479126"/>
                <a:gd name="connsiteY1" fmla="*/ 1596659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88872 w 5479126"/>
                <a:gd name="connsiteY1" fmla="*/ 1596659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253707 w 5479126"/>
                <a:gd name="connsiteY1" fmla="*/ 1764952 h 1821180"/>
                <a:gd name="connsiteX2" fmla="*/ 588872 w 5479126"/>
                <a:gd name="connsiteY2" fmla="*/ 1596659 h 1821180"/>
                <a:gd name="connsiteX3" fmla="*/ 1727563 w 5479126"/>
                <a:gd name="connsiteY3" fmla="*/ 109439 h 1821180"/>
                <a:gd name="connsiteX4" fmla="*/ 2452382 w 5479126"/>
                <a:gd name="connsiteY4" fmla="*/ 888421 h 1821180"/>
                <a:gd name="connsiteX5" fmla="*/ 3238500 w 5479126"/>
                <a:gd name="connsiteY5" fmla="*/ 1790700 h 1821180"/>
                <a:gd name="connsiteX6" fmla="*/ 4673180 w 5479126"/>
                <a:gd name="connsiteY6" fmla="*/ 103034 h 1821180"/>
                <a:gd name="connsiteX7" fmla="*/ 5478780 w 5479126"/>
                <a:gd name="connsiteY7" fmla="*/ 845820 h 1821180"/>
                <a:gd name="connsiteX8" fmla="*/ 4763989 w 5479126"/>
                <a:gd name="connsiteY8" fmla="*/ 1752600 h 1821180"/>
                <a:gd name="connsiteX9" fmla="*/ 4007544 w 5479126"/>
                <a:gd name="connsiteY9" fmla="*/ 860372 h 1821180"/>
                <a:gd name="connsiteX10" fmla="*/ 3224463 w 5479126"/>
                <a:gd name="connsiteY10" fmla="*/ 59136 h 1821180"/>
                <a:gd name="connsiteX11" fmla="*/ 2485899 w 5479126"/>
                <a:gd name="connsiteY11" fmla="*/ 783238 h 1821180"/>
                <a:gd name="connsiteX12" fmla="*/ 1791845 w 5479126"/>
                <a:gd name="connsiteY12" fmla="*/ 1758396 h 1821180"/>
                <a:gd name="connsiteX13" fmla="*/ 615684 w 5479126"/>
                <a:gd name="connsiteY13" fmla="*/ 271342 h 1821180"/>
                <a:gd name="connsiteX14" fmla="*/ 38100 w 5479126"/>
                <a:gd name="connsiteY14" fmla="*/ 0 h 1821180"/>
                <a:gd name="connsiteX0" fmla="*/ 0 w 5479126"/>
                <a:gd name="connsiteY0" fmla="*/ 1821180 h 1837298"/>
                <a:gd name="connsiteX1" fmla="*/ 267113 w 5479126"/>
                <a:gd name="connsiteY1" fmla="*/ 1835075 h 1837298"/>
                <a:gd name="connsiteX2" fmla="*/ 253707 w 5479126"/>
                <a:gd name="connsiteY2" fmla="*/ 1764952 h 1837298"/>
                <a:gd name="connsiteX3" fmla="*/ 588872 w 5479126"/>
                <a:gd name="connsiteY3" fmla="*/ 1596659 h 1837298"/>
                <a:gd name="connsiteX4" fmla="*/ 1727563 w 5479126"/>
                <a:gd name="connsiteY4" fmla="*/ 109439 h 1837298"/>
                <a:gd name="connsiteX5" fmla="*/ 2452382 w 5479126"/>
                <a:gd name="connsiteY5" fmla="*/ 888421 h 1837298"/>
                <a:gd name="connsiteX6" fmla="*/ 3238500 w 5479126"/>
                <a:gd name="connsiteY6" fmla="*/ 1790700 h 1837298"/>
                <a:gd name="connsiteX7" fmla="*/ 4673180 w 5479126"/>
                <a:gd name="connsiteY7" fmla="*/ 103034 h 1837298"/>
                <a:gd name="connsiteX8" fmla="*/ 5478780 w 5479126"/>
                <a:gd name="connsiteY8" fmla="*/ 845820 h 1837298"/>
                <a:gd name="connsiteX9" fmla="*/ 4763989 w 5479126"/>
                <a:gd name="connsiteY9" fmla="*/ 1752600 h 1837298"/>
                <a:gd name="connsiteX10" fmla="*/ 4007544 w 5479126"/>
                <a:gd name="connsiteY10" fmla="*/ 860372 h 1837298"/>
                <a:gd name="connsiteX11" fmla="*/ 3224463 w 5479126"/>
                <a:gd name="connsiteY11" fmla="*/ 59136 h 1837298"/>
                <a:gd name="connsiteX12" fmla="*/ 2485899 w 5479126"/>
                <a:gd name="connsiteY12" fmla="*/ 783238 h 1837298"/>
                <a:gd name="connsiteX13" fmla="*/ 1791845 w 5479126"/>
                <a:gd name="connsiteY13" fmla="*/ 1758396 h 1837298"/>
                <a:gd name="connsiteX14" fmla="*/ 615684 w 5479126"/>
                <a:gd name="connsiteY14" fmla="*/ 271342 h 1837298"/>
                <a:gd name="connsiteX15" fmla="*/ 38100 w 5479126"/>
                <a:gd name="connsiteY15" fmla="*/ 0 h 1837298"/>
                <a:gd name="connsiteX0" fmla="*/ 2120 w 5441026"/>
                <a:gd name="connsiteY0" fmla="*/ 1905327 h 1905327"/>
                <a:gd name="connsiteX1" fmla="*/ 229013 w 5441026"/>
                <a:gd name="connsiteY1" fmla="*/ 1835075 h 1905327"/>
                <a:gd name="connsiteX2" fmla="*/ 215607 w 5441026"/>
                <a:gd name="connsiteY2" fmla="*/ 1764952 h 1905327"/>
                <a:gd name="connsiteX3" fmla="*/ 550772 w 5441026"/>
                <a:gd name="connsiteY3" fmla="*/ 1596659 h 1905327"/>
                <a:gd name="connsiteX4" fmla="*/ 1689463 w 5441026"/>
                <a:gd name="connsiteY4" fmla="*/ 109439 h 1905327"/>
                <a:gd name="connsiteX5" fmla="*/ 2414282 w 5441026"/>
                <a:gd name="connsiteY5" fmla="*/ 888421 h 1905327"/>
                <a:gd name="connsiteX6" fmla="*/ 3200400 w 5441026"/>
                <a:gd name="connsiteY6" fmla="*/ 1790700 h 1905327"/>
                <a:gd name="connsiteX7" fmla="*/ 4635080 w 5441026"/>
                <a:gd name="connsiteY7" fmla="*/ 103034 h 1905327"/>
                <a:gd name="connsiteX8" fmla="*/ 5440680 w 5441026"/>
                <a:gd name="connsiteY8" fmla="*/ 845820 h 1905327"/>
                <a:gd name="connsiteX9" fmla="*/ 4725889 w 5441026"/>
                <a:gd name="connsiteY9" fmla="*/ 1752600 h 1905327"/>
                <a:gd name="connsiteX10" fmla="*/ 3969444 w 5441026"/>
                <a:gd name="connsiteY10" fmla="*/ 860372 h 1905327"/>
                <a:gd name="connsiteX11" fmla="*/ 3186363 w 5441026"/>
                <a:gd name="connsiteY11" fmla="*/ 59136 h 1905327"/>
                <a:gd name="connsiteX12" fmla="*/ 2447799 w 5441026"/>
                <a:gd name="connsiteY12" fmla="*/ 783238 h 1905327"/>
                <a:gd name="connsiteX13" fmla="*/ 1753745 w 5441026"/>
                <a:gd name="connsiteY13" fmla="*/ 1758396 h 1905327"/>
                <a:gd name="connsiteX14" fmla="*/ 577584 w 5441026"/>
                <a:gd name="connsiteY14" fmla="*/ 271342 h 1905327"/>
                <a:gd name="connsiteX15" fmla="*/ 0 w 5441026"/>
                <a:gd name="connsiteY15" fmla="*/ 0 h 1905327"/>
                <a:gd name="connsiteX0" fmla="*/ 229013 w 5441026"/>
                <a:gd name="connsiteY0" fmla="*/ 1835075 h 1835075"/>
                <a:gd name="connsiteX1" fmla="*/ 215607 w 5441026"/>
                <a:gd name="connsiteY1" fmla="*/ 1764952 h 1835075"/>
                <a:gd name="connsiteX2" fmla="*/ 550772 w 5441026"/>
                <a:gd name="connsiteY2" fmla="*/ 1596659 h 1835075"/>
                <a:gd name="connsiteX3" fmla="*/ 1689463 w 5441026"/>
                <a:gd name="connsiteY3" fmla="*/ 109439 h 1835075"/>
                <a:gd name="connsiteX4" fmla="*/ 2414282 w 5441026"/>
                <a:gd name="connsiteY4" fmla="*/ 888421 h 1835075"/>
                <a:gd name="connsiteX5" fmla="*/ 3200400 w 5441026"/>
                <a:gd name="connsiteY5" fmla="*/ 1790700 h 1835075"/>
                <a:gd name="connsiteX6" fmla="*/ 4635080 w 5441026"/>
                <a:gd name="connsiteY6" fmla="*/ 103034 h 1835075"/>
                <a:gd name="connsiteX7" fmla="*/ 5440680 w 5441026"/>
                <a:gd name="connsiteY7" fmla="*/ 845820 h 1835075"/>
                <a:gd name="connsiteX8" fmla="*/ 4725889 w 5441026"/>
                <a:gd name="connsiteY8" fmla="*/ 1752600 h 1835075"/>
                <a:gd name="connsiteX9" fmla="*/ 3969444 w 5441026"/>
                <a:gd name="connsiteY9" fmla="*/ 860372 h 1835075"/>
                <a:gd name="connsiteX10" fmla="*/ 3186363 w 5441026"/>
                <a:gd name="connsiteY10" fmla="*/ 59136 h 1835075"/>
                <a:gd name="connsiteX11" fmla="*/ 2447799 w 5441026"/>
                <a:gd name="connsiteY11" fmla="*/ 783238 h 1835075"/>
                <a:gd name="connsiteX12" fmla="*/ 1753745 w 5441026"/>
                <a:gd name="connsiteY12" fmla="*/ 1758396 h 1835075"/>
                <a:gd name="connsiteX13" fmla="*/ 577584 w 5441026"/>
                <a:gd name="connsiteY13" fmla="*/ 271342 h 1835075"/>
                <a:gd name="connsiteX14" fmla="*/ 0 w 5441026"/>
                <a:gd name="connsiteY14" fmla="*/ 0 h 1835075"/>
                <a:gd name="connsiteX0" fmla="*/ 215607 w 5441026"/>
                <a:gd name="connsiteY0" fmla="*/ 1764952 h 1808086"/>
                <a:gd name="connsiteX1" fmla="*/ 550772 w 5441026"/>
                <a:gd name="connsiteY1" fmla="*/ 1596659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77584 w 5441026"/>
                <a:gd name="connsiteY12" fmla="*/ 271342 h 1808086"/>
                <a:gd name="connsiteX13" fmla="*/ 0 w 5441026"/>
                <a:gd name="connsiteY13" fmla="*/ 0 h 1808086"/>
                <a:gd name="connsiteX0" fmla="*/ 215607 w 5441026"/>
                <a:gd name="connsiteY0" fmla="*/ 1764952 h 1808086"/>
                <a:gd name="connsiteX1" fmla="*/ 550772 w 5441026"/>
                <a:gd name="connsiteY1" fmla="*/ 1596659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77584 w 5441026"/>
                <a:gd name="connsiteY12" fmla="*/ 271342 h 1808086"/>
                <a:gd name="connsiteX13" fmla="*/ 0 w 5441026"/>
                <a:gd name="connsiteY13" fmla="*/ 0 h 1808086"/>
                <a:gd name="connsiteX0" fmla="*/ 215607 w 5441026"/>
                <a:gd name="connsiteY0" fmla="*/ 1764952 h 1808086"/>
                <a:gd name="connsiteX1" fmla="*/ 550772 w 5441026"/>
                <a:gd name="connsiteY1" fmla="*/ 1596659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77584 w 5441026"/>
                <a:gd name="connsiteY12" fmla="*/ 271342 h 1808086"/>
                <a:gd name="connsiteX13" fmla="*/ 0 w 5441026"/>
                <a:gd name="connsiteY13" fmla="*/ 0 h 1808086"/>
                <a:gd name="connsiteX0" fmla="*/ 215607 w 5441026"/>
                <a:gd name="connsiteY0" fmla="*/ 1764952 h 1808086"/>
                <a:gd name="connsiteX1" fmla="*/ 550772 w 5441026"/>
                <a:gd name="connsiteY1" fmla="*/ 1596659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77584 w 5441026"/>
                <a:gd name="connsiteY12" fmla="*/ 271342 h 1808086"/>
                <a:gd name="connsiteX13" fmla="*/ 0 w 5441026"/>
                <a:gd name="connsiteY13" fmla="*/ 0 h 1808086"/>
                <a:gd name="connsiteX0" fmla="*/ 215607 w 5441026"/>
                <a:gd name="connsiteY0" fmla="*/ 1764952 h 1808086"/>
                <a:gd name="connsiteX1" fmla="*/ 550772 w 5441026"/>
                <a:gd name="connsiteY1" fmla="*/ 1596659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77584 w 5441026"/>
                <a:gd name="connsiteY12" fmla="*/ 271342 h 1808086"/>
                <a:gd name="connsiteX13" fmla="*/ 0 w 5441026"/>
                <a:gd name="connsiteY13" fmla="*/ 0 h 1808086"/>
                <a:gd name="connsiteX0" fmla="*/ 215607 w 5441026"/>
                <a:gd name="connsiteY0" fmla="*/ 1764952 h 1808086"/>
                <a:gd name="connsiteX1" fmla="*/ 547385 w 5441026"/>
                <a:gd name="connsiteY1" fmla="*/ 1578946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77584 w 5441026"/>
                <a:gd name="connsiteY12" fmla="*/ 271342 h 1808086"/>
                <a:gd name="connsiteX13" fmla="*/ 0 w 5441026"/>
                <a:gd name="connsiteY13" fmla="*/ 0 h 1808086"/>
                <a:gd name="connsiteX0" fmla="*/ 215607 w 5441026"/>
                <a:gd name="connsiteY0" fmla="*/ 1764952 h 1808086"/>
                <a:gd name="connsiteX1" fmla="*/ 547385 w 5441026"/>
                <a:gd name="connsiteY1" fmla="*/ 1578946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89437 w 5441026"/>
                <a:gd name="connsiteY12" fmla="*/ 260714 h 1808086"/>
                <a:gd name="connsiteX13" fmla="*/ 0 w 5441026"/>
                <a:gd name="connsiteY13" fmla="*/ 0 h 1808086"/>
                <a:gd name="connsiteX0" fmla="*/ 119090 w 5344509"/>
                <a:gd name="connsiteY0" fmla="*/ 1706233 h 1749367"/>
                <a:gd name="connsiteX1" fmla="*/ 450868 w 5344509"/>
                <a:gd name="connsiteY1" fmla="*/ 1520227 h 1749367"/>
                <a:gd name="connsiteX2" fmla="*/ 1592946 w 5344509"/>
                <a:gd name="connsiteY2" fmla="*/ 50720 h 1749367"/>
                <a:gd name="connsiteX3" fmla="*/ 2317765 w 5344509"/>
                <a:gd name="connsiteY3" fmla="*/ 829702 h 1749367"/>
                <a:gd name="connsiteX4" fmla="*/ 3103883 w 5344509"/>
                <a:gd name="connsiteY4" fmla="*/ 1731981 h 1749367"/>
                <a:gd name="connsiteX5" fmla="*/ 4538563 w 5344509"/>
                <a:gd name="connsiteY5" fmla="*/ 44315 h 1749367"/>
                <a:gd name="connsiteX6" fmla="*/ 5344163 w 5344509"/>
                <a:gd name="connsiteY6" fmla="*/ 787101 h 1749367"/>
                <a:gd name="connsiteX7" fmla="*/ 4629372 w 5344509"/>
                <a:gd name="connsiteY7" fmla="*/ 1693881 h 1749367"/>
                <a:gd name="connsiteX8" fmla="*/ 3872927 w 5344509"/>
                <a:gd name="connsiteY8" fmla="*/ 801653 h 1749367"/>
                <a:gd name="connsiteX9" fmla="*/ 3089846 w 5344509"/>
                <a:gd name="connsiteY9" fmla="*/ 417 h 1749367"/>
                <a:gd name="connsiteX10" fmla="*/ 2351282 w 5344509"/>
                <a:gd name="connsiteY10" fmla="*/ 724519 h 1749367"/>
                <a:gd name="connsiteX11" fmla="*/ 1657228 w 5344509"/>
                <a:gd name="connsiteY11" fmla="*/ 1699677 h 1749367"/>
                <a:gd name="connsiteX12" fmla="*/ 492920 w 5344509"/>
                <a:gd name="connsiteY12" fmla="*/ 201995 h 1749367"/>
                <a:gd name="connsiteX13" fmla="*/ 0 w 5344509"/>
                <a:gd name="connsiteY13" fmla="*/ 6820 h 1749367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1592946 w 5344509"/>
                <a:gd name="connsiteY2" fmla="*/ 53034 h 1751681"/>
                <a:gd name="connsiteX3" fmla="*/ 2317765 w 5344509"/>
                <a:gd name="connsiteY3" fmla="*/ 832016 h 1751681"/>
                <a:gd name="connsiteX4" fmla="*/ 3103883 w 5344509"/>
                <a:gd name="connsiteY4" fmla="*/ 1734295 h 1751681"/>
                <a:gd name="connsiteX5" fmla="*/ 4538563 w 5344509"/>
                <a:gd name="connsiteY5" fmla="*/ 46629 h 1751681"/>
                <a:gd name="connsiteX6" fmla="*/ 5344163 w 5344509"/>
                <a:gd name="connsiteY6" fmla="*/ 789415 h 1751681"/>
                <a:gd name="connsiteX7" fmla="*/ 4629372 w 5344509"/>
                <a:gd name="connsiteY7" fmla="*/ 1696195 h 1751681"/>
                <a:gd name="connsiteX8" fmla="*/ 3872927 w 5344509"/>
                <a:gd name="connsiteY8" fmla="*/ 803967 h 1751681"/>
                <a:gd name="connsiteX9" fmla="*/ 3089846 w 5344509"/>
                <a:gd name="connsiteY9" fmla="*/ 2731 h 1751681"/>
                <a:gd name="connsiteX10" fmla="*/ 2351282 w 5344509"/>
                <a:gd name="connsiteY10" fmla="*/ 726833 h 1751681"/>
                <a:gd name="connsiteX11" fmla="*/ 1657228 w 5344509"/>
                <a:gd name="connsiteY11" fmla="*/ 1701991 h 1751681"/>
                <a:gd name="connsiteX12" fmla="*/ 492920 w 5344509"/>
                <a:gd name="connsiteY12" fmla="*/ 204309 h 1751681"/>
                <a:gd name="connsiteX13" fmla="*/ 0 w 5344509"/>
                <a:gd name="connsiteY13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46875 w 5344509"/>
                <a:gd name="connsiteY2" fmla="*/ 70711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36716 w 5344509"/>
                <a:gd name="connsiteY2" fmla="*/ 63980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36716 w 5344509"/>
                <a:gd name="connsiteY2" fmla="*/ 63980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36716 w 5344509"/>
                <a:gd name="connsiteY2" fmla="*/ 63980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36716 w 5344509"/>
                <a:gd name="connsiteY2" fmla="*/ 63980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36716 w 5344509"/>
                <a:gd name="connsiteY2" fmla="*/ 63980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36716 w 5344509"/>
                <a:gd name="connsiteY2" fmla="*/ 63980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35631"/>
                <a:gd name="connsiteX1" fmla="*/ 450868 w 5344509"/>
                <a:gd name="connsiteY1" fmla="*/ 1522541 h 1735631"/>
                <a:gd name="connsiteX2" fmla="*/ 936716 w 5344509"/>
                <a:gd name="connsiteY2" fmla="*/ 639800 h 1735631"/>
                <a:gd name="connsiteX3" fmla="*/ 1592946 w 5344509"/>
                <a:gd name="connsiteY3" fmla="*/ 53034 h 1735631"/>
                <a:gd name="connsiteX4" fmla="*/ 2317765 w 5344509"/>
                <a:gd name="connsiteY4" fmla="*/ 832016 h 1735631"/>
                <a:gd name="connsiteX5" fmla="*/ 3103883 w 5344509"/>
                <a:gd name="connsiteY5" fmla="*/ 1734295 h 1735631"/>
                <a:gd name="connsiteX6" fmla="*/ 4538563 w 5344509"/>
                <a:gd name="connsiteY6" fmla="*/ 46629 h 1735631"/>
                <a:gd name="connsiteX7" fmla="*/ 5344163 w 5344509"/>
                <a:gd name="connsiteY7" fmla="*/ 789415 h 1735631"/>
                <a:gd name="connsiteX8" fmla="*/ 4629372 w 5344509"/>
                <a:gd name="connsiteY8" fmla="*/ 1696195 h 1735631"/>
                <a:gd name="connsiteX9" fmla="*/ 3872927 w 5344509"/>
                <a:gd name="connsiteY9" fmla="*/ 803967 h 1735631"/>
                <a:gd name="connsiteX10" fmla="*/ 3089846 w 5344509"/>
                <a:gd name="connsiteY10" fmla="*/ 2731 h 1735631"/>
                <a:gd name="connsiteX11" fmla="*/ 2351282 w 5344509"/>
                <a:gd name="connsiteY11" fmla="*/ 726833 h 1735631"/>
                <a:gd name="connsiteX12" fmla="*/ 1657228 w 5344509"/>
                <a:gd name="connsiteY12" fmla="*/ 1701991 h 1735631"/>
                <a:gd name="connsiteX13" fmla="*/ 492920 w 5344509"/>
                <a:gd name="connsiteY13" fmla="*/ 204309 h 1735631"/>
                <a:gd name="connsiteX14" fmla="*/ 0 w 5344509"/>
                <a:gd name="connsiteY14" fmla="*/ 9134 h 1735631"/>
                <a:gd name="connsiteX0" fmla="*/ 119090 w 5344509"/>
                <a:gd name="connsiteY0" fmla="*/ 1708547 h 1735631"/>
                <a:gd name="connsiteX1" fmla="*/ 450868 w 5344509"/>
                <a:gd name="connsiteY1" fmla="*/ 1522541 h 1735631"/>
                <a:gd name="connsiteX2" fmla="*/ 936716 w 5344509"/>
                <a:gd name="connsiteY2" fmla="*/ 639800 h 1735631"/>
                <a:gd name="connsiteX3" fmla="*/ 1592946 w 5344509"/>
                <a:gd name="connsiteY3" fmla="*/ 53034 h 1735631"/>
                <a:gd name="connsiteX4" fmla="*/ 2317765 w 5344509"/>
                <a:gd name="connsiteY4" fmla="*/ 832016 h 1735631"/>
                <a:gd name="connsiteX5" fmla="*/ 3103883 w 5344509"/>
                <a:gd name="connsiteY5" fmla="*/ 1734295 h 1735631"/>
                <a:gd name="connsiteX6" fmla="*/ 4538563 w 5344509"/>
                <a:gd name="connsiteY6" fmla="*/ 46629 h 1735631"/>
                <a:gd name="connsiteX7" fmla="*/ 5344163 w 5344509"/>
                <a:gd name="connsiteY7" fmla="*/ 789415 h 1735631"/>
                <a:gd name="connsiteX8" fmla="*/ 4629372 w 5344509"/>
                <a:gd name="connsiteY8" fmla="*/ 1696195 h 1735631"/>
                <a:gd name="connsiteX9" fmla="*/ 3872927 w 5344509"/>
                <a:gd name="connsiteY9" fmla="*/ 803967 h 1735631"/>
                <a:gd name="connsiteX10" fmla="*/ 3089846 w 5344509"/>
                <a:gd name="connsiteY10" fmla="*/ 2731 h 1735631"/>
                <a:gd name="connsiteX11" fmla="*/ 2351282 w 5344509"/>
                <a:gd name="connsiteY11" fmla="*/ 726833 h 1735631"/>
                <a:gd name="connsiteX12" fmla="*/ 1657228 w 5344509"/>
                <a:gd name="connsiteY12" fmla="*/ 1701991 h 1735631"/>
                <a:gd name="connsiteX13" fmla="*/ 492920 w 5344509"/>
                <a:gd name="connsiteY13" fmla="*/ 204309 h 1735631"/>
                <a:gd name="connsiteX14" fmla="*/ 0 w 5344509"/>
                <a:gd name="connsiteY14" fmla="*/ 9134 h 1735631"/>
                <a:gd name="connsiteX0" fmla="*/ 119090 w 5344509"/>
                <a:gd name="connsiteY0" fmla="*/ 1708547 h 1735657"/>
                <a:gd name="connsiteX1" fmla="*/ 450868 w 5344509"/>
                <a:gd name="connsiteY1" fmla="*/ 1522541 h 1735657"/>
                <a:gd name="connsiteX2" fmla="*/ 936716 w 5344509"/>
                <a:gd name="connsiteY2" fmla="*/ 639800 h 1735657"/>
                <a:gd name="connsiteX3" fmla="*/ 1592946 w 5344509"/>
                <a:gd name="connsiteY3" fmla="*/ 53034 h 1735657"/>
                <a:gd name="connsiteX4" fmla="*/ 2317765 w 5344509"/>
                <a:gd name="connsiteY4" fmla="*/ 832016 h 1735657"/>
                <a:gd name="connsiteX5" fmla="*/ 3103883 w 5344509"/>
                <a:gd name="connsiteY5" fmla="*/ 1734295 h 1735657"/>
                <a:gd name="connsiteX6" fmla="*/ 3706915 w 5344509"/>
                <a:gd name="connsiteY6" fmla="*/ 1011778 h 1735657"/>
                <a:gd name="connsiteX7" fmla="*/ 4538563 w 5344509"/>
                <a:gd name="connsiteY7" fmla="*/ 46629 h 1735657"/>
                <a:gd name="connsiteX8" fmla="*/ 5344163 w 5344509"/>
                <a:gd name="connsiteY8" fmla="*/ 789415 h 1735657"/>
                <a:gd name="connsiteX9" fmla="*/ 4629372 w 5344509"/>
                <a:gd name="connsiteY9" fmla="*/ 1696195 h 1735657"/>
                <a:gd name="connsiteX10" fmla="*/ 3872927 w 5344509"/>
                <a:gd name="connsiteY10" fmla="*/ 803967 h 1735657"/>
                <a:gd name="connsiteX11" fmla="*/ 3089846 w 5344509"/>
                <a:gd name="connsiteY11" fmla="*/ 2731 h 1735657"/>
                <a:gd name="connsiteX12" fmla="*/ 2351282 w 5344509"/>
                <a:gd name="connsiteY12" fmla="*/ 726833 h 1735657"/>
                <a:gd name="connsiteX13" fmla="*/ 1657228 w 5344509"/>
                <a:gd name="connsiteY13" fmla="*/ 1701991 h 1735657"/>
                <a:gd name="connsiteX14" fmla="*/ 492920 w 5344509"/>
                <a:gd name="connsiteY14" fmla="*/ 204309 h 1735657"/>
                <a:gd name="connsiteX15" fmla="*/ 0 w 5344509"/>
                <a:gd name="connsiteY15" fmla="*/ 9134 h 1735657"/>
                <a:gd name="connsiteX0" fmla="*/ 119090 w 5344509"/>
                <a:gd name="connsiteY0" fmla="*/ 1708547 h 1735913"/>
                <a:gd name="connsiteX1" fmla="*/ 450868 w 5344509"/>
                <a:gd name="connsiteY1" fmla="*/ 1522541 h 1735913"/>
                <a:gd name="connsiteX2" fmla="*/ 936716 w 5344509"/>
                <a:gd name="connsiteY2" fmla="*/ 639800 h 1735913"/>
                <a:gd name="connsiteX3" fmla="*/ 1592946 w 5344509"/>
                <a:gd name="connsiteY3" fmla="*/ 53034 h 1735913"/>
                <a:gd name="connsiteX4" fmla="*/ 2317765 w 5344509"/>
                <a:gd name="connsiteY4" fmla="*/ 832016 h 1735913"/>
                <a:gd name="connsiteX5" fmla="*/ 3103883 w 5344509"/>
                <a:gd name="connsiteY5" fmla="*/ 1734295 h 1735913"/>
                <a:gd name="connsiteX6" fmla="*/ 3764487 w 5344509"/>
                <a:gd name="connsiteY6" fmla="*/ 1025949 h 1735913"/>
                <a:gd name="connsiteX7" fmla="*/ 4538563 w 5344509"/>
                <a:gd name="connsiteY7" fmla="*/ 46629 h 1735913"/>
                <a:gd name="connsiteX8" fmla="*/ 5344163 w 5344509"/>
                <a:gd name="connsiteY8" fmla="*/ 789415 h 1735913"/>
                <a:gd name="connsiteX9" fmla="*/ 4629372 w 5344509"/>
                <a:gd name="connsiteY9" fmla="*/ 1696195 h 1735913"/>
                <a:gd name="connsiteX10" fmla="*/ 3872927 w 5344509"/>
                <a:gd name="connsiteY10" fmla="*/ 803967 h 1735913"/>
                <a:gd name="connsiteX11" fmla="*/ 3089846 w 5344509"/>
                <a:gd name="connsiteY11" fmla="*/ 2731 h 1735913"/>
                <a:gd name="connsiteX12" fmla="*/ 2351282 w 5344509"/>
                <a:gd name="connsiteY12" fmla="*/ 726833 h 1735913"/>
                <a:gd name="connsiteX13" fmla="*/ 1657228 w 5344509"/>
                <a:gd name="connsiteY13" fmla="*/ 1701991 h 1735913"/>
                <a:gd name="connsiteX14" fmla="*/ 492920 w 5344509"/>
                <a:gd name="connsiteY14" fmla="*/ 204309 h 1735913"/>
                <a:gd name="connsiteX15" fmla="*/ 0 w 5344509"/>
                <a:gd name="connsiteY15" fmla="*/ 9134 h 1735913"/>
                <a:gd name="connsiteX0" fmla="*/ 119090 w 5344509"/>
                <a:gd name="connsiteY0" fmla="*/ 1708547 h 1735913"/>
                <a:gd name="connsiteX1" fmla="*/ 450868 w 5344509"/>
                <a:gd name="connsiteY1" fmla="*/ 1522541 h 1735913"/>
                <a:gd name="connsiteX2" fmla="*/ 936716 w 5344509"/>
                <a:gd name="connsiteY2" fmla="*/ 639800 h 1735913"/>
                <a:gd name="connsiteX3" fmla="*/ 1592946 w 5344509"/>
                <a:gd name="connsiteY3" fmla="*/ 53034 h 1735913"/>
                <a:gd name="connsiteX4" fmla="*/ 2317765 w 5344509"/>
                <a:gd name="connsiteY4" fmla="*/ 832016 h 1735913"/>
                <a:gd name="connsiteX5" fmla="*/ 3103883 w 5344509"/>
                <a:gd name="connsiteY5" fmla="*/ 1734295 h 1735913"/>
                <a:gd name="connsiteX6" fmla="*/ 3764487 w 5344509"/>
                <a:gd name="connsiteY6" fmla="*/ 1025949 h 1735913"/>
                <a:gd name="connsiteX7" fmla="*/ 4538563 w 5344509"/>
                <a:gd name="connsiteY7" fmla="*/ 46629 h 1735913"/>
                <a:gd name="connsiteX8" fmla="*/ 5344163 w 5344509"/>
                <a:gd name="connsiteY8" fmla="*/ 789415 h 1735913"/>
                <a:gd name="connsiteX9" fmla="*/ 4629372 w 5344509"/>
                <a:gd name="connsiteY9" fmla="*/ 1696195 h 1735913"/>
                <a:gd name="connsiteX10" fmla="*/ 3872927 w 5344509"/>
                <a:gd name="connsiteY10" fmla="*/ 803967 h 1735913"/>
                <a:gd name="connsiteX11" fmla="*/ 3089846 w 5344509"/>
                <a:gd name="connsiteY11" fmla="*/ 2731 h 1735913"/>
                <a:gd name="connsiteX12" fmla="*/ 2351282 w 5344509"/>
                <a:gd name="connsiteY12" fmla="*/ 726833 h 1735913"/>
                <a:gd name="connsiteX13" fmla="*/ 1657228 w 5344509"/>
                <a:gd name="connsiteY13" fmla="*/ 1701991 h 1735913"/>
                <a:gd name="connsiteX14" fmla="*/ 492920 w 5344509"/>
                <a:gd name="connsiteY14" fmla="*/ 204309 h 1735913"/>
                <a:gd name="connsiteX15" fmla="*/ 0 w 5344509"/>
                <a:gd name="connsiteY15" fmla="*/ 9134 h 1735913"/>
                <a:gd name="connsiteX0" fmla="*/ 119090 w 5344509"/>
                <a:gd name="connsiteY0" fmla="*/ 1708547 h 1736093"/>
                <a:gd name="connsiteX1" fmla="*/ 450868 w 5344509"/>
                <a:gd name="connsiteY1" fmla="*/ 1522541 h 1736093"/>
                <a:gd name="connsiteX2" fmla="*/ 936716 w 5344509"/>
                <a:gd name="connsiteY2" fmla="*/ 639800 h 1736093"/>
                <a:gd name="connsiteX3" fmla="*/ 1592946 w 5344509"/>
                <a:gd name="connsiteY3" fmla="*/ 53034 h 1736093"/>
                <a:gd name="connsiteX4" fmla="*/ 2317765 w 5344509"/>
                <a:gd name="connsiteY4" fmla="*/ 832016 h 1736093"/>
                <a:gd name="connsiteX5" fmla="*/ 3103883 w 5344509"/>
                <a:gd name="connsiteY5" fmla="*/ 1734295 h 1736093"/>
                <a:gd name="connsiteX6" fmla="*/ 3764487 w 5344509"/>
                <a:gd name="connsiteY6" fmla="*/ 1025949 h 1736093"/>
                <a:gd name="connsiteX7" fmla="*/ 4538563 w 5344509"/>
                <a:gd name="connsiteY7" fmla="*/ 46629 h 1736093"/>
                <a:gd name="connsiteX8" fmla="*/ 5344163 w 5344509"/>
                <a:gd name="connsiteY8" fmla="*/ 789415 h 1736093"/>
                <a:gd name="connsiteX9" fmla="*/ 4629372 w 5344509"/>
                <a:gd name="connsiteY9" fmla="*/ 1696195 h 1736093"/>
                <a:gd name="connsiteX10" fmla="*/ 3872927 w 5344509"/>
                <a:gd name="connsiteY10" fmla="*/ 803967 h 1736093"/>
                <a:gd name="connsiteX11" fmla="*/ 3089846 w 5344509"/>
                <a:gd name="connsiteY11" fmla="*/ 2731 h 1736093"/>
                <a:gd name="connsiteX12" fmla="*/ 2351282 w 5344509"/>
                <a:gd name="connsiteY12" fmla="*/ 726833 h 1736093"/>
                <a:gd name="connsiteX13" fmla="*/ 1657228 w 5344509"/>
                <a:gd name="connsiteY13" fmla="*/ 1701991 h 1736093"/>
                <a:gd name="connsiteX14" fmla="*/ 492920 w 5344509"/>
                <a:gd name="connsiteY14" fmla="*/ 204309 h 1736093"/>
                <a:gd name="connsiteX15" fmla="*/ 0 w 5344509"/>
                <a:gd name="connsiteY15" fmla="*/ 9134 h 1736093"/>
                <a:gd name="connsiteX0" fmla="*/ 119090 w 5344509"/>
                <a:gd name="connsiteY0" fmla="*/ 1708547 h 1734443"/>
                <a:gd name="connsiteX1" fmla="*/ 450868 w 5344509"/>
                <a:gd name="connsiteY1" fmla="*/ 1522541 h 1734443"/>
                <a:gd name="connsiteX2" fmla="*/ 936716 w 5344509"/>
                <a:gd name="connsiteY2" fmla="*/ 639800 h 1734443"/>
                <a:gd name="connsiteX3" fmla="*/ 1592946 w 5344509"/>
                <a:gd name="connsiteY3" fmla="*/ 53034 h 1734443"/>
                <a:gd name="connsiteX4" fmla="*/ 2317765 w 5344509"/>
                <a:gd name="connsiteY4" fmla="*/ 832016 h 1734443"/>
                <a:gd name="connsiteX5" fmla="*/ 3103883 w 5344509"/>
                <a:gd name="connsiteY5" fmla="*/ 1734295 h 1734443"/>
                <a:gd name="connsiteX6" fmla="*/ 3764487 w 5344509"/>
                <a:gd name="connsiteY6" fmla="*/ 1025949 h 1734443"/>
                <a:gd name="connsiteX7" fmla="*/ 4538563 w 5344509"/>
                <a:gd name="connsiteY7" fmla="*/ 46629 h 1734443"/>
                <a:gd name="connsiteX8" fmla="*/ 5344163 w 5344509"/>
                <a:gd name="connsiteY8" fmla="*/ 789415 h 1734443"/>
                <a:gd name="connsiteX9" fmla="*/ 4629372 w 5344509"/>
                <a:gd name="connsiteY9" fmla="*/ 1696195 h 1734443"/>
                <a:gd name="connsiteX10" fmla="*/ 3872927 w 5344509"/>
                <a:gd name="connsiteY10" fmla="*/ 803967 h 1734443"/>
                <a:gd name="connsiteX11" fmla="*/ 3089846 w 5344509"/>
                <a:gd name="connsiteY11" fmla="*/ 2731 h 1734443"/>
                <a:gd name="connsiteX12" fmla="*/ 2351282 w 5344509"/>
                <a:gd name="connsiteY12" fmla="*/ 726833 h 1734443"/>
                <a:gd name="connsiteX13" fmla="*/ 1657228 w 5344509"/>
                <a:gd name="connsiteY13" fmla="*/ 1701991 h 1734443"/>
                <a:gd name="connsiteX14" fmla="*/ 492920 w 5344509"/>
                <a:gd name="connsiteY14" fmla="*/ 204309 h 1734443"/>
                <a:gd name="connsiteX15" fmla="*/ 0 w 5344509"/>
                <a:gd name="connsiteY15" fmla="*/ 9134 h 1734443"/>
                <a:gd name="connsiteX0" fmla="*/ 119090 w 5344509"/>
                <a:gd name="connsiteY0" fmla="*/ 1708547 h 1734443"/>
                <a:gd name="connsiteX1" fmla="*/ 450868 w 5344509"/>
                <a:gd name="connsiteY1" fmla="*/ 1522541 h 1734443"/>
                <a:gd name="connsiteX2" fmla="*/ 936716 w 5344509"/>
                <a:gd name="connsiteY2" fmla="*/ 639800 h 1734443"/>
                <a:gd name="connsiteX3" fmla="*/ 1592946 w 5344509"/>
                <a:gd name="connsiteY3" fmla="*/ 53034 h 1734443"/>
                <a:gd name="connsiteX4" fmla="*/ 2317765 w 5344509"/>
                <a:gd name="connsiteY4" fmla="*/ 832016 h 1734443"/>
                <a:gd name="connsiteX5" fmla="*/ 3103883 w 5344509"/>
                <a:gd name="connsiteY5" fmla="*/ 1734295 h 1734443"/>
                <a:gd name="connsiteX6" fmla="*/ 3764487 w 5344509"/>
                <a:gd name="connsiteY6" fmla="*/ 1025949 h 1734443"/>
                <a:gd name="connsiteX7" fmla="*/ 4538563 w 5344509"/>
                <a:gd name="connsiteY7" fmla="*/ 46629 h 1734443"/>
                <a:gd name="connsiteX8" fmla="*/ 5344163 w 5344509"/>
                <a:gd name="connsiteY8" fmla="*/ 789415 h 1734443"/>
                <a:gd name="connsiteX9" fmla="*/ 4629372 w 5344509"/>
                <a:gd name="connsiteY9" fmla="*/ 1696195 h 1734443"/>
                <a:gd name="connsiteX10" fmla="*/ 3872927 w 5344509"/>
                <a:gd name="connsiteY10" fmla="*/ 803967 h 1734443"/>
                <a:gd name="connsiteX11" fmla="*/ 3089846 w 5344509"/>
                <a:gd name="connsiteY11" fmla="*/ 2731 h 1734443"/>
                <a:gd name="connsiteX12" fmla="*/ 2351282 w 5344509"/>
                <a:gd name="connsiteY12" fmla="*/ 726833 h 1734443"/>
                <a:gd name="connsiteX13" fmla="*/ 1657228 w 5344509"/>
                <a:gd name="connsiteY13" fmla="*/ 1701991 h 1734443"/>
                <a:gd name="connsiteX14" fmla="*/ 492920 w 5344509"/>
                <a:gd name="connsiteY14" fmla="*/ 204309 h 1734443"/>
                <a:gd name="connsiteX15" fmla="*/ 0 w 5344509"/>
                <a:gd name="connsiteY15" fmla="*/ 9134 h 1734443"/>
                <a:gd name="connsiteX0" fmla="*/ 119090 w 5344612"/>
                <a:gd name="connsiteY0" fmla="*/ 1708547 h 1734443"/>
                <a:gd name="connsiteX1" fmla="*/ 450868 w 5344612"/>
                <a:gd name="connsiteY1" fmla="*/ 1522541 h 1734443"/>
                <a:gd name="connsiteX2" fmla="*/ 936716 w 5344612"/>
                <a:gd name="connsiteY2" fmla="*/ 639800 h 1734443"/>
                <a:gd name="connsiteX3" fmla="*/ 1592946 w 5344612"/>
                <a:gd name="connsiteY3" fmla="*/ 53034 h 1734443"/>
                <a:gd name="connsiteX4" fmla="*/ 2317765 w 5344612"/>
                <a:gd name="connsiteY4" fmla="*/ 832016 h 1734443"/>
                <a:gd name="connsiteX5" fmla="*/ 3103883 w 5344612"/>
                <a:gd name="connsiteY5" fmla="*/ 1734295 h 1734443"/>
                <a:gd name="connsiteX6" fmla="*/ 3764487 w 5344612"/>
                <a:gd name="connsiteY6" fmla="*/ 1025949 h 1734443"/>
                <a:gd name="connsiteX7" fmla="*/ 4538563 w 5344612"/>
                <a:gd name="connsiteY7" fmla="*/ 46629 h 1734443"/>
                <a:gd name="connsiteX8" fmla="*/ 5344163 w 5344612"/>
                <a:gd name="connsiteY8" fmla="*/ 789415 h 1734443"/>
                <a:gd name="connsiteX9" fmla="*/ 4629372 w 5344612"/>
                <a:gd name="connsiteY9" fmla="*/ 1696195 h 1734443"/>
                <a:gd name="connsiteX10" fmla="*/ 3872927 w 5344612"/>
                <a:gd name="connsiteY10" fmla="*/ 803967 h 1734443"/>
                <a:gd name="connsiteX11" fmla="*/ 3089846 w 5344612"/>
                <a:gd name="connsiteY11" fmla="*/ 2731 h 1734443"/>
                <a:gd name="connsiteX12" fmla="*/ 2351282 w 5344612"/>
                <a:gd name="connsiteY12" fmla="*/ 726833 h 1734443"/>
                <a:gd name="connsiteX13" fmla="*/ 1657228 w 5344612"/>
                <a:gd name="connsiteY13" fmla="*/ 1701991 h 1734443"/>
                <a:gd name="connsiteX14" fmla="*/ 492920 w 5344612"/>
                <a:gd name="connsiteY14" fmla="*/ 204309 h 1734443"/>
                <a:gd name="connsiteX15" fmla="*/ 0 w 5344612"/>
                <a:gd name="connsiteY15" fmla="*/ 9134 h 1734443"/>
                <a:gd name="connsiteX0" fmla="*/ 119090 w 5293743"/>
                <a:gd name="connsiteY0" fmla="*/ 1708547 h 1734443"/>
                <a:gd name="connsiteX1" fmla="*/ 450868 w 5293743"/>
                <a:gd name="connsiteY1" fmla="*/ 1522541 h 1734443"/>
                <a:gd name="connsiteX2" fmla="*/ 936716 w 5293743"/>
                <a:gd name="connsiteY2" fmla="*/ 639800 h 1734443"/>
                <a:gd name="connsiteX3" fmla="*/ 1592946 w 5293743"/>
                <a:gd name="connsiteY3" fmla="*/ 53034 h 1734443"/>
                <a:gd name="connsiteX4" fmla="*/ 2317765 w 5293743"/>
                <a:gd name="connsiteY4" fmla="*/ 832016 h 1734443"/>
                <a:gd name="connsiteX5" fmla="*/ 3103883 w 5293743"/>
                <a:gd name="connsiteY5" fmla="*/ 1734295 h 1734443"/>
                <a:gd name="connsiteX6" fmla="*/ 3764487 w 5293743"/>
                <a:gd name="connsiteY6" fmla="*/ 1025949 h 1734443"/>
                <a:gd name="connsiteX7" fmla="*/ 4538563 w 5293743"/>
                <a:gd name="connsiteY7" fmla="*/ 46629 h 1734443"/>
                <a:gd name="connsiteX8" fmla="*/ 5293365 w 5293743"/>
                <a:gd name="connsiteY8" fmla="*/ 789415 h 1734443"/>
                <a:gd name="connsiteX9" fmla="*/ 4629372 w 5293743"/>
                <a:gd name="connsiteY9" fmla="*/ 1696195 h 1734443"/>
                <a:gd name="connsiteX10" fmla="*/ 3872927 w 5293743"/>
                <a:gd name="connsiteY10" fmla="*/ 803967 h 1734443"/>
                <a:gd name="connsiteX11" fmla="*/ 3089846 w 5293743"/>
                <a:gd name="connsiteY11" fmla="*/ 2731 h 1734443"/>
                <a:gd name="connsiteX12" fmla="*/ 2351282 w 5293743"/>
                <a:gd name="connsiteY12" fmla="*/ 726833 h 1734443"/>
                <a:gd name="connsiteX13" fmla="*/ 1657228 w 5293743"/>
                <a:gd name="connsiteY13" fmla="*/ 1701991 h 1734443"/>
                <a:gd name="connsiteX14" fmla="*/ 492920 w 5293743"/>
                <a:gd name="connsiteY14" fmla="*/ 204309 h 1734443"/>
                <a:gd name="connsiteX15" fmla="*/ 0 w 5293743"/>
                <a:gd name="connsiteY15" fmla="*/ 9134 h 1734443"/>
                <a:gd name="connsiteX0" fmla="*/ 119090 w 5294382"/>
                <a:gd name="connsiteY0" fmla="*/ 1708547 h 1734443"/>
                <a:gd name="connsiteX1" fmla="*/ 450868 w 5294382"/>
                <a:gd name="connsiteY1" fmla="*/ 1522541 h 1734443"/>
                <a:gd name="connsiteX2" fmla="*/ 936716 w 5294382"/>
                <a:gd name="connsiteY2" fmla="*/ 639800 h 1734443"/>
                <a:gd name="connsiteX3" fmla="*/ 1592946 w 5294382"/>
                <a:gd name="connsiteY3" fmla="*/ 53034 h 1734443"/>
                <a:gd name="connsiteX4" fmla="*/ 2317765 w 5294382"/>
                <a:gd name="connsiteY4" fmla="*/ 832016 h 1734443"/>
                <a:gd name="connsiteX5" fmla="*/ 3103883 w 5294382"/>
                <a:gd name="connsiteY5" fmla="*/ 1734295 h 1734443"/>
                <a:gd name="connsiteX6" fmla="*/ 3764487 w 5294382"/>
                <a:gd name="connsiteY6" fmla="*/ 1025949 h 1734443"/>
                <a:gd name="connsiteX7" fmla="*/ 4538563 w 5294382"/>
                <a:gd name="connsiteY7" fmla="*/ 46629 h 1734443"/>
                <a:gd name="connsiteX8" fmla="*/ 5293365 w 5294382"/>
                <a:gd name="connsiteY8" fmla="*/ 789415 h 1734443"/>
                <a:gd name="connsiteX9" fmla="*/ 4629372 w 5294382"/>
                <a:gd name="connsiteY9" fmla="*/ 1696195 h 1734443"/>
                <a:gd name="connsiteX10" fmla="*/ 3872927 w 5294382"/>
                <a:gd name="connsiteY10" fmla="*/ 803967 h 1734443"/>
                <a:gd name="connsiteX11" fmla="*/ 3089846 w 5294382"/>
                <a:gd name="connsiteY11" fmla="*/ 2731 h 1734443"/>
                <a:gd name="connsiteX12" fmla="*/ 2351282 w 5294382"/>
                <a:gd name="connsiteY12" fmla="*/ 726833 h 1734443"/>
                <a:gd name="connsiteX13" fmla="*/ 1657228 w 5294382"/>
                <a:gd name="connsiteY13" fmla="*/ 1701991 h 1734443"/>
                <a:gd name="connsiteX14" fmla="*/ 492920 w 5294382"/>
                <a:gd name="connsiteY14" fmla="*/ 204309 h 1734443"/>
                <a:gd name="connsiteX15" fmla="*/ 0 w 5294382"/>
                <a:gd name="connsiteY15" fmla="*/ 9134 h 1734443"/>
                <a:gd name="connsiteX0" fmla="*/ 119090 w 5324809"/>
                <a:gd name="connsiteY0" fmla="*/ 1708547 h 1734443"/>
                <a:gd name="connsiteX1" fmla="*/ 450868 w 5324809"/>
                <a:gd name="connsiteY1" fmla="*/ 1522541 h 1734443"/>
                <a:gd name="connsiteX2" fmla="*/ 936716 w 5324809"/>
                <a:gd name="connsiteY2" fmla="*/ 639800 h 1734443"/>
                <a:gd name="connsiteX3" fmla="*/ 1592946 w 5324809"/>
                <a:gd name="connsiteY3" fmla="*/ 53034 h 1734443"/>
                <a:gd name="connsiteX4" fmla="*/ 2317765 w 5324809"/>
                <a:gd name="connsiteY4" fmla="*/ 832016 h 1734443"/>
                <a:gd name="connsiteX5" fmla="*/ 3103883 w 5324809"/>
                <a:gd name="connsiteY5" fmla="*/ 1734295 h 1734443"/>
                <a:gd name="connsiteX6" fmla="*/ 3764487 w 5324809"/>
                <a:gd name="connsiteY6" fmla="*/ 1025949 h 1734443"/>
                <a:gd name="connsiteX7" fmla="*/ 4538563 w 5324809"/>
                <a:gd name="connsiteY7" fmla="*/ 46629 h 1734443"/>
                <a:gd name="connsiteX8" fmla="*/ 5323844 w 5324809"/>
                <a:gd name="connsiteY8" fmla="*/ 789415 h 1734443"/>
                <a:gd name="connsiteX9" fmla="*/ 4629372 w 5324809"/>
                <a:gd name="connsiteY9" fmla="*/ 1696195 h 1734443"/>
                <a:gd name="connsiteX10" fmla="*/ 3872927 w 5324809"/>
                <a:gd name="connsiteY10" fmla="*/ 803967 h 1734443"/>
                <a:gd name="connsiteX11" fmla="*/ 3089846 w 5324809"/>
                <a:gd name="connsiteY11" fmla="*/ 2731 h 1734443"/>
                <a:gd name="connsiteX12" fmla="*/ 2351282 w 5324809"/>
                <a:gd name="connsiteY12" fmla="*/ 726833 h 1734443"/>
                <a:gd name="connsiteX13" fmla="*/ 1657228 w 5324809"/>
                <a:gd name="connsiteY13" fmla="*/ 1701991 h 1734443"/>
                <a:gd name="connsiteX14" fmla="*/ 492920 w 5324809"/>
                <a:gd name="connsiteY14" fmla="*/ 204309 h 1734443"/>
                <a:gd name="connsiteX15" fmla="*/ 0 w 5324809"/>
                <a:gd name="connsiteY15" fmla="*/ 9134 h 1734443"/>
                <a:gd name="connsiteX0" fmla="*/ 119090 w 5323844"/>
                <a:gd name="connsiteY0" fmla="*/ 1708547 h 1734443"/>
                <a:gd name="connsiteX1" fmla="*/ 450868 w 5323844"/>
                <a:gd name="connsiteY1" fmla="*/ 1522541 h 1734443"/>
                <a:gd name="connsiteX2" fmla="*/ 936716 w 5323844"/>
                <a:gd name="connsiteY2" fmla="*/ 639800 h 1734443"/>
                <a:gd name="connsiteX3" fmla="*/ 1592946 w 5323844"/>
                <a:gd name="connsiteY3" fmla="*/ 53034 h 1734443"/>
                <a:gd name="connsiteX4" fmla="*/ 2317765 w 5323844"/>
                <a:gd name="connsiteY4" fmla="*/ 832016 h 1734443"/>
                <a:gd name="connsiteX5" fmla="*/ 3103883 w 5323844"/>
                <a:gd name="connsiteY5" fmla="*/ 1734295 h 1734443"/>
                <a:gd name="connsiteX6" fmla="*/ 3764487 w 5323844"/>
                <a:gd name="connsiteY6" fmla="*/ 1025949 h 1734443"/>
                <a:gd name="connsiteX7" fmla="*/ 4633386 w 5323844"/>
                <a:gd name="connsiteY7" fmla="*/ 46629 h 1734443"/>
                <a:gd name="connsiteX8" fmla="*/ 5323844 w 5323844"/>
                <a:gd name="connsiteY8" fmla="*/ 789415 h 1734443"/>
                <a:gd name="connsiteX9" fmla="*/ 4629372 w 5323844"/>
                <a:gd name="connsiteY9" fmla="*/ 1696195 h 1734443"/>
                <a:gd name="connsiteX10" fmla="*/ 3872927 w 5323844"/>
                <a:gd name="connsiteY10" fmla="*/ 803967 h 1734443"/>
                <a:gd name="connsiteX11" fmla="*/ 3089846 w 5323844"/>
                <a:gd name="connsiteY11" fmla="*/ 2731 h 1734443"/>
                <a:gd name="connsiteX12" fmla="*/ 2351282 w 5323844"/>
                <a:gd name="connsiteY12" fmla="*/ 726833 h 1734443"/>
                <a:gd name="connsiteX13" fmla="*/ 1657228 w 5323844"/>
                <a:gd name="connsiteY13" fmla="*/ 1701991 h 1734443"/>
                <a:gd name="connsiteX14" fmla="*/ 492920 w 5323844"/>
                <a:gd name="connsiteY14" fmla="*/ 204309 h 1734443"/>
                <a:gd name="connsiteX15" fmla="*/ 0 w 5323844"/>
                <a:gd name="connsiteY15" fmla="*/ 9134 h 1734443"/>
                <a:gd name="connsiteX0" fmla="*/ 119090 w 5323845"/>
                <a:gd name="connsiteY0" fmla="*/ 1708547 h 1734443"/>
                <a:gd name="connsiteX1" fmla="*/ 450868 w 5323845"/>
                <a:gd name="connsiteY1" fmla="*/ 1522541 h 1734443"/>
                <a:gd name="connsiteX2" fmla="*/ 936716 w 5323845"/>
                <a:gd name="connsiteY2" fmla="*/ 639800 h 1734443"/>
                <a:gd name="connsiteX3" fmla="*/ 1592946 w 5323845"/>
                <a:gd name="connsiteY3" fmla="*/ 53034 h 1734443"/>
                <a:gd name="connsiteX4" fmla="*/ 2317765 w 5323845"/>
                <a:gd name="connsiteY4" fmla="*/ 832016 h 1734443"/>
                <a:gd name="connsiteX5" fmla="*/ 3103883 w 5323845"/>
                <a:gd name="connsiteY5" fmla="*/ 1734295 h 1734443"/>
                <a:gd name="connsiteX6" fmla="*/ 3764487 w 5323845"/>
                <a:gd name="connsiteY6" fmla="*/ 1025949 h 1734443"/>
                <a:gd name="connsiteX7" fmla="*/ 4633386 w 5323845"/>
                <a:gd name="connsiteY7" fmla="*/ 46629 h 1734443"/>
                <a:gd name="connsiteX8" fmla="*/ 5323844 w 5323845"/>
                <a:gd name="connsiteY8" fmla="*/ 789415 h 1734443"/>
                <a:gd name="connsiteX9" fmla="*/ 4629372 w 5323845"/>
                <a:gd name="connsiteY9" fmla="*/ 1696195 h 1734443"/>
                <a:gd name="connsiteX10" fmla="*/ 3872927 w 5323845"/>
                <a:gd name="connsiteY10" fmla="*/ 803967 h 1734443"/>
                <a:gd name="connsiteX11" fmla="*/ 3089846 w 5323845"/>
                <a:gd name="connsiteY11" fmla="*/ 2731 h 1734443"/>
                <a:gd name="connsiteX12" fmla="*/ 2351282 w 5323845"/>
                <a:gd name="connsiteY12" fmla="*/ 726833 h 1734443"/>
                <a:gd name="connsiteX13" fmla="*/ 1657228 w 5323845"/>
                <a:gd name="connsiteY13" fmla="*/ 1701991 h 1734443"/>
                <a:gd name="connsiteX14" fmla="*/ 492920 w 5323845"/>
                <a:gd name="connsiteY14" fmla="*/ 204309 h 1734443"/>
                <a:gd name="connsiteX15" fmla="*/ 0 w 5323845"/>
                <a:gd name="connsiteY15" fmla="*/ 9134 h 1734443"/>
                <a:gd name="connsiteX0" fmla="*/ 119090 w 5323845"/>
                <a:gd name="connsiteY0" fmla="*/ 1708547 h 1734443"/>
                <a:gd name="connsiteX1" fmla="*/ 450868 w 5323845"/>
                <a:gd name="connsiteY1" fmla="*/ 1522541 h 1734443"/>
                <a:gd name="connsiteX2" fmla="*/ 936716 w 5323845"/>
                <a:gd name="connsiteY2" fmla="*/ 639800 h 1734443"/>
                <a:gd name="connsiteX3" fmla="*/ 1592946 w 5323845"/>
                <a:gd name="connsiteY3" fmla="*/ 53034 h 1734443"/>
                <a:gd name="connsiteX4" fmla="*/ 2317765 w 5323845"/>
                <a:gd name="connsiteY4" fmla="*/ 832016 h 1734443"/>
                <a:gd name="connsiteX5" fmla="*/ 3103883 w 5323845"/>
                <a:gd name="connsiteY5" fmla="*/ 1734295 h 1734443"/>
                <a:gd name="connsiteX6" fmla="*/ 3764487 w 5323845"/>
                <a:gd name="connsiteY6" fmla="*/ 1025949 h 1734443"/>
                <a:gd name="connsiteX7" fmla="*/ 4633386 w 5323845"/>
                <a:gd name="connsiteY7" fmla="*/ 46629 h 1734443"/>
                <a:gd name="connsiteX8" fmla="*/ 5323844 w 5323845"/>
                <a:gd name="connsiteY8" fmla="*/ 789415 h 1734443"/>
                <a:gd name="connsiteX9" fmla="*/ 4629372 w 5323845"/>
                <a:gd name="connsiteY9" fmla="*/ 1696195 h 1734443"/>
                <a:gd name="connsiteX10" fmla="*/ 3872927 w 5323845"/>
                <a:gd name="connsiteY10" fmla="*/ 803967 h 1734443"/>
                <a:gd name="connsiteX11" fmla="*/ 3089846 w 5323845"/>
                <a:gd name="connsiteY11" fmla="*/ 2731 h 1734443"/>
                <a:gd name="connsiteX12" fmla="*/ 2351282 w 5323845"/>
                <a:gd name="connsiteY12" fmla="*/ 726833 h 1734443"/>
                <a:gd name="connsiteX13" fmla="*/ 1657228 w 5323845"/>
                <a:gd name="connsiteY13" fmla="*/ 1701991 h 1734443"/>
                <a:gd name="connsiteX14" fmla="*/ 492920 w 5323845"/>
                <a:gd name="connsiteY14" fmla="*/ 204309 h 1734443"/>
                <a:gd name="connsiteX15" fmla="*/ 0 w 5323845"/>
                <a:gd name="connsiteY15" fmla="*/ 9134 h 173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323845" h="1734443">
                  <a:moveTo>
                    <a:pt x="119090" y="1708547"/>
                  </a:moveTo>
                  <a:cubicBezTo>
                    <a:pt x="334084" y="1671440"/>
                    <a:pt x="439858" y="1532086"/>
                    <a:pt x="450868" y="1522541"/>
                  </a:cubicBezTo>
                  <a:cubicBezTo>
                    <a:pt x="588832" y="1355635"/>
                    <a:pt x="746370" y="884718"/>
                    <a:pt x="936716" y="639800"/>
                  </a:cubicBezTo>
                  <a:cubicBezTo>
                    <a:pt x="1066104" y="313401"/>
                    <a:pt x="1362771" y="20998"/>
                    <a:pt x="1592946" y="53034"/>
                  </a:cubicBezTo>
                  <a:cubicBezTo>
                    <a:pt x="1823121" y="85070"/>
                    <a:pt x="2230208" y="330628"/>
                    <a:pt x="2317765" y="832016"/>
                  </a:cubicBezTo>
                  <a:cubicBezTo>
                    <a:pt x="2496969" y="1226760"/>
                    <a:pt x="2734074" y="1744485"/>
                    <a:pt x="3103883" y="1734295"/>
                  </a:cubicBezTo>
                  <a:cubicBezTo>
                    <a:pt x="3473692" y="1724105"/>
                    <a:pt x="3620198" y="1356824"/>
                    <a:pt x="3764487" y="1025949"/>
                  </a:cubicBezTo>
                  <a:cubicBezTo>
                    <a:pt x="3952802" y="649020"/>
                    <a:pt x="4227870" y="25825"/>
                    <a:pt x="4633386" y="46629"/>
                  </a:cubicBezTo>
                  <a:cubicBezTo>
                    <a:pt x="5038902" y="67433"/>
                    <a:pt x="5324513" y="514487"/>
                    <a:pt x="5323844" y="789415"/>
                  </a:cubicBezTo>
                  <a:cubicBezTo>
                    <a:pt x="5323175" y="1064343"/>
                    <a:pt x="5060838" y="1693770"/>
                    <a:pt x="4629372" y="1696195"/>
                  </a:cubicBezTo>
                  <a:cubicBezTo>
                    <a:pt x="4197906" y="1698620"/>
                    <a:pt x="3978027" y="1262467"/>
                    <a:pt x="3872927" y="803967"/>
                  </a:cubicBezTo>
                  <a:cubicBezTo>
                    <a:pt x="3723592" y="465624"/>
                    <a:pt x="3407798" y="-26925"/>
                    <a:pt x="3089846" y="2731"/>
                  </a:cubicBezTo>
                  <a:cubicBezTo>
                    <a:pt x="2771894" y="32387"/>
                    <a:pt x="2523019" y="275329"/>
                    <a:pt x="2351282" y="726833"/>
                  </a:cubicBezTo>
                  <a:cubicBezTo>
                    <a:pt x="2186248" y="1101203"/>
                    <a:pt x="1975529" y="1656047"/>
                    <a:pt x="1657228" y="1701991"/>
                  </a:cubicBezTo>
                  <a:cubicBezTo>
                    <a:pt x="1030445" y="1756169"/>
                    <a:pt x="785211" y="497375"/>
                    <a:pt x="492920" y="204309"/>
                  </a:cubicBezTo>
                  <a:cubicBezTo>
                    <a:pt x="200629" y="-88757"/>
                    <a:pt x="109042" y="24409"/>
                    <a:pt x="0" y="9134"/>
                  </a:cubicBezTo>
                </a:path>
              </a:pathLst>
            </a:custGeom>
            <a:ln w="1143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 flipH="1">
              <a:off x="4899706" y="4581128"/>
              <a:ext cx="804226" cy="778098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flipH="1">
              <a:off x="2771800" y="4556984"/>
              <a:ext cx="804226" cy="778098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flipH="1">
              <a:off x="683568" y="4613545"/>
              <a:ext cx="804226" cy="778098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47266714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622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B-022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616149" y="464108"/>
            <a:ext cx="7911702" cy="5866284"/>
            <a:chOff x="755576" y="629196"/>
            <a:chExt cx="7911702" cy="5866284"/>
          </a:xfrm>
        </p:grpSpPr>
        <p:sp>
          <p:nvSpPr>
            <p:cNvPr id="4" name="Textfeld 3"/>
            <p:cNvSpPr txBox="1"/>
            <p:nvPr/>
          </p:nvSpPr>
          <p:spPr>
            <a:xfrm>
              <a:off x="2200009" y="2103961"/>
              <a:ext cx="4629794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Figur 8</a:t>
              </a:r>
            </a:p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ohne</a:t>
              </a:r>
            </a:p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Ablenkung</a:t>
              </a:r>
              <a:endParaRPr lang="de-DE" sz="6000" dirty="0">
                <a:latin typeface="Arial Black" panose="020B0A04020102020204" pitchFamily="34" charset="0"/>
              </a:endParaRPr>
            </a:p>
          </p:txBody>
        </p:sp>
        <p:sp>
          <p:nvSpPr>
            <p:cNvPr id="2" name="Ellipse 1"/>
            <p:cNvSpPr/>
            <p:nvPr/>
          </p:nvSpPr>
          <p:spPr>
            <a:xfrm flipH="1">
              <a:off x="3722261" y="629196"/>
              <a:ext cx="1815002" cy="1756036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 flipH="1">
              <a:off x="3722261" y="4739444"/>
              <a:ext cx="1815002" cy="1756036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 flipH="1">
              <a:off x="6852276" y="2657104"/>
              <a:ext cx="1815002" cy="1756036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flipH="1">
              <a:off x="755576" y="2657104"/>
              <a:ext cx="1815002" cy="1756036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055174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316294" y="861107"/>
            <a:ext cx="8511413" cy="5135786"/>
            <a:chOff x="323528" y="1173534"/>
            <a:chExt cx="8511413" cy="5135786"/>
          </a:xfrm>
        </p:grpSpPr>
        <p:sp>
          <p:nvSpPr>
            <p:cNvPr id="3" name="Achteck 2"/>
            <p:cNvSpPr/>
            <p:nvPr/>
          </p:nvSpPr>
          <p:spPr>
            <a:xfrm>
              <a:off x="899592" y="2060276"/>
              <a:ext cx="1781739" cy="172933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latin typeface="Arial Black" panose="020B0A04020102020204" pitchFamily="34" charset="0"/>
                </a:rPr>
                <a:t>Halt</a:t>
              </a:r>
              <a:endParaRPr lang="de-DE" sz="3600" dirty="0">
                <a:latin typeface="Arial Black" panose="020B0A04020102020204" pitchFamily="34" charset="0"/>
              </a:endParaRPr>
            </a:p>
          </p:txBody>
        </p:sp>
        <p:sp>
          <p:nvSpPr>
            <p:cNvPr id="4" name="Nach oben gekrümmter Pfeil 3"/>
            <p:cNvSpPr/>
            <p:nvPr/>
          </p:nvSpPr>
          <p:spPr>
            <a:xfrm flipH="1">
              <a:off x="323528" y="4005064"/>
              <a:ext cx="7824088" cy="2304256"/>
            </a:xfrm>
            <a:prstGeom prst="curvedUpArrow">
              <a:avLst>
                <a:gd name="adj1" fmla="val 63931"/>
                <a:gd name="adj2" fmla="val 141693"/>
                <a:gd name="adj3" fmla="val 3492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3131840" y="1173534"/>
              <a:ext cx="5703101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rechts rum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Z-0a</a:t>
            </a:r>
            <a:endParaRPr lang="de-DE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3926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1-101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1169870" y="-3581"/>
            <a:ext cx="6804260" cy="6865162"/>
            <a:chOff x="1179734" y="-11169"/>
            <a:chExt cx="6804260" cy="6865162"/>
          </a:xfrm>
        </p:grpSpPr>
        <p:sp>
          <p:nvSpPr>
            <p:cNvPr id="8" name="Textfeld 7"/>
            <p:cNvSpPr txBox="1"/>
            <p:nvPr/>
          </p:nvSpPr>
          <p:spPr>
            <a:xfrm>
              <a:off x="3419872" y="2267251"/>
              <a:ext cx="2595582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360°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links</a:t>
              </a:r>
            </a:p>
          </p:txBody>
        </p:sp>
        <p:sp>
          <p:nvSpPr>
            <p:cNvPr id="3" name="Gebogener Pfeil 2"/>
            <p:cNvSpPr/>
            <p:nvPr/>
          </p:nvSpPr>
          <p:spPr>
            <a:xfrm rot="21143927" flipH="1">
              <a:off x="1179734" y="-11169"/>
              <a:ext cx="6804260" cy="6865162"/>
            </a:xfrm>
            <a:prstGeom prst="circularArrow">
              <a:avLst>
                <a:gd name="adj1" fmla="val 19516"/>
                <a:gd name="adj2" fmla="val 1142319"/>
                <a:gd name="adj3" fmla="val 20188943"/>
                <a:gd name="adj4" fmla="val 1492142"/>
                <a:gd name="adj5" fmla="val 1598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n w="57150"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698721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1-102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23528" y="519553"/>
            <a:ext cx="8496944" cy="5818894"/>
            <a:chOff x="323528" y="520078"/>
            <a:chExt cx="8496944" cy="5818894"/>
          </a:xfrm>
        </p:grpSpPr>
        <p:sp>
          <p:nvSpPr>
            <p:cNvPr id="7" name="Pfeil nach oben 6"/>
            <p:cNvSpPr/>
            <p:nvPr/>
          </p:nvSpPr>
          <p:spPr>
            <a:xfrm>
              <a:off x="5724128" y="520078"/>
              <a:ext cx="3096344" cy="4133058"/>
            </a:xfrm>
            <a:prstGeom prst="upArrow">
              <a:avLst>
                <a:gd name="adj1" fmla="val 50000"/>
                <a:gd name="adj2" fmla="val 33594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iger Pfeil 4"/>
            <p:cNvSpPr/>
            <p:nvPr/>
          </p:nvSpPr>
          <p:spPr>
            <a:xfrm>
              <a:off x="3923928" y="2636912"/>
              <a:ext cx="3217459" cy="3702060"/>
            </a:xfrm>
            <a:prstGeom prst="bentArrow">
              <a:avLst>
                <a:gd name="adj1" fmla="val 29391"/>
                <a:gd name="adj2" fmla="val 28558"/>
                <a:gd name="adj3" fmla="val 19859"/>
                <a:gd name="adj4" fmla="val 60907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323528" y="1267520"/>
              <a:ext cx="7728195" cy="45243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7200" dirty="0" smtClean="0">
                  <a:latin typeface="Arial Black" panose="020B0A04020102020204" pitchFamily="34" charset="0"/>
                </a:rPr>
                <a:t>Aus Bewegung</a:t>
              </a:r>
            </a:p>
            <a:p>
              <a:r>
                <a:rPr lang="de-DE" sz="7200" dirty="0" smtClean="0">
                  <a:latin typeface="Arial Black" panose="020B0A04020102020204" pitchFamily="34" charset="0"/>
                </a:rPr>
                <a:t>Schritt zur Seite</a:t>
              </a:r>
            </a:p>
            <a:p>
              <a:r>
                <a:rPr lang="de-DE" sz="7200" dirty="0" smtClean="0">
                  <a:latin typeface="Arial Black" panose="020B0A04020102020204" pitchFamily="34" charset="0"/>
                </a:rPr>
                <a:t>rechts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79063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1-103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285717" y="239160"/>
            <a:ext cx="8572567" cy="6379681"/>
            <a:chOff x="467544" y="404664"/>
            <a:chExt cx="8572567" cy="6379681"/>
          </a:xfrm>
        </p:grpSpPr>
        <p:sp>
          <p:nvSpPr>
            <p:cNvPr id="7" name="Pfeil nach oben 6"/>
            <p:cNvSpPr/>
            <p:nvPr/>
          </p:nvSpPr>
          <p:spPr>
            <a:xfrm rot="5400000">
              <a:off x="7778164" y="1029662"/>
              <a:ext cx="936104" cy="1587791"/>
            </a:xfrm>
            <a:prstGeom prst="upArrow">
              <a:avLst>
                <a:gd name="adj1" fmla="val 44638"/>
                <a:gd name="adj2" fmla="val 5000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iger Pfeil 4"/>
            <p:cNvSpPr/>
            <p:nvPr/>
          </p:nvSpPr>
          <p:spPr>
            <a:xfrm>
              <a:off x="2843808" y="404664"/>
              <a:ext cx="4248472" cy="4335218"/>
            </a:xfrm>
            <a:prstGeom prst="bentArrow">
              <a:avLst>
                <a:gd name="adj1" fmla="val 33902"/>
                <a:gd name="adj2" fmla="val 31100"/>
                <a:gd name="adj3" fmla="val 31500"/>
                <a:gd name="adj4" fmla="val 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485312" y="3645024"/>
              <a:ext cx="7295587" cy="31393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600" dirty="0" smtClean="0">
                  <a:latin typeface="Arial Black" panose="020B0A04020102020204" pitchFamily="34" charset="0"/>
                </a:rPr>
                <a:t>90°</a:t>
              </a:r>
            </a:p>
            <a:p>
              <a:r>
                <a:rPr lang="de-DE" sz="6600" dirty="0" smtClean="0">
                  <a:latin typeface="Arial Black" panose="020B0A04020102020204" pitchFamily="34" charset="0"/>
                </a:rPr>
                <a:t>Drehung rechts</a:t>
              </a:r>
            </a:p>
            <a:p>
              <a:r>
                <a:rPr lang="de-DE" sz="6600" dirty="0" smtClean="0">
                  <a:latin typeface="Arial Black" panose="020B0A04020102020204" pitchFamily="34" charset="0"/>
                </a:rPr>
                <a:t>- vorwärts</a:t>
              </a:r>
            </a:p>
          </p:txBody>
        </p:sp>
        <p:sp>
          <p:nvSpPr>
            <p:cNvPr id="9" name="Achteck 8"/>
            <p:cNvSpPr/>
            <p:nvPr/>
          </p:nvSpPr>
          <p:spPr>
            <a:xfrm>
              <a:off x="467544" y="412290"/>
              <a:ext cx="2630413" cy="2553049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800" dirty="0" smtClean="0">
                  <a:latin typeface="Arial Black" panose="020B0A04020102020204" pitchFamily="34" charset="0"/>
                </a:rPr>
                <a:t>Halt</a:t>
              </a:r>
              <a:endParaRPr lang="de-DE" sz="48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34149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1-104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70917" y="501793"/>
            <a:ext cx="8402167" cy="5854415"/>
            <a:chOff x="539552" y="692696"/>
            <a:chExt cx="8402167" cy="5854415"/>
          </a:xfrm>
        </p:grpSpPr>
        <p:sp>
          <p:nvSpPr>
            <p:cNvPr id="9" name="Achteck 8"/>
            <p:cNvSpPr/>
            <p:nvPr/>
          </p:nvSpPr>
          <p:spPr>
            <a:xfrm>
              <a:off x="6190141" y="1484784"/>
              <a:ext cx="2751578" cy="2670650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800" dirty="0" smtClean="0">
                  <a:latin typeface="Arial Black" panose="020B0A04020102020204" pitchFamily="34" charset="0"/>
                </a:rPr>
                <a:t>Halt</a:t>
              </a:r>
              <a:endParaRPr lang="de-DE" sz="4800" dirty="0">
                <a:latin typeface="Arial Black" panose="020B0A04020102020204" pitchFamily="34" charset="0"/>
              </a:endParaRPr>
            </a:p>
          </p:txBody>
        </p:sp>
        <p:sp>
          <p:nvSpPr>
            <p:cNvPr id="7" name="Pfeil nach oben 6"/>
            <p:cNvSpPr/>
            <p:nvPr/>
          </p:nvSpPr>
          <p:spPr>
            <a:xfrm rot="16200000" flipH="1">
              <a:off x="1140181" y="956163"/>
              <a:ext cx="958982" cy="1584176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iger Pfeil 4"/>
            <p:cNvSpPr/>
            <p:nvPr/>
          </p:nvSpPr>
          <p:spPr>
            <a:xfrm flipH="1">
              <a:off x="2934906" y="692696"/>
              <a:ext cx="3274325" cy="3462738"/>
            </a:xfrm>
            <a:prstGeom prst="bentArrow">
              <a:avLst>
                <a:gd name="adj1" fmla="val 31628"/>
                <a:gd name="adj2" fmla="val 30931"/>
                <a:gd name="adj3" fmla="val 33475"/>
                <a:gd name="adj4" fmla="val 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539552" y="3407790"/>
              <a:ext cx="6546216" cy="31393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600" dirty="0" smtClean="0">
                  <a:latin typeface="Arial Black" panose="020B0A04020102020204" pitchFamily="34" charset="0"/>
                </a:rPr>
                <a:t>90°</a:t>
              </a:r>
            </a:p>
            <a:p>
              <a:r>
                <a:rPr lang="de-DE" sz="6600" dirty="0" smtClean="0">
                  <a:latin typeface="Arial Black" panose="020B0A04020102020204" pitchFamily="34" charset="0"/>
                </a:rPr>
                <a:t>Drehung links</a:t>
              </a:r>
            </a:p>
            <a:p>
              <a:r>
                <a:rPr lang="de-DE" sz="6600" dirty="0" smtClean="0">
                  <a:latin typeface="Arial Black" panose="020B0A04020102020204" pitchFamily="34" charset="0"/>
                </a:rPr>
                <a:t>- vorwärts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46872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1-105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294375" y="610128"/>
            <a:ext cx="8555250" cy="5637745"/>
            <a:chOff x="346900" y="562985"/>
            <a:chExt cx="8555250" cy="5637745"/>
          </a:xfrm>
        </p:grpSpPr>
        <p:sp>
          <p:nvSpPr>
            <p:cNvPr id="9" name="Achteck 8"/>
            <p:cNvSpPr/>
            <p:nvPr/>
          </p:nvSpPr>
          <p:spPr>
            <a:xfrm>
              <a:off x="6150572" y="1577590"/>
              <a:ext cx="2751578" cy="2670650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800" dirty="0" smtClean="0">
                  <a:latin typeface="Arial Black" panose="020B0A04020102020204" pitchFamily="34" charset="0"/>
                </a:rPr>
                <a:t>Halt</a:t>
              </a:r>
              <a:endParaRPr lang="de-DE" sz="4800" dirty="0">
                <a:latin typeface="Arial Black" panose="020B0A04020102020204" pitchFamily="34" charset="0"/>
              </a:endParaRPr>
            </a:p>
          </p:txBody>
        </p:sp>
        <p:sp>
          <p:nvSpPr>
            <p:cNvPr id="5" name="Rechteckiger Pfeil 4"/>
            <p:cNvSpPr/>
            <p:nvPr/>
          </p:nvSpPr>
          <p:spPr>
            <a:xfrm>
              <a:off x="2915816" y="884662"/>
              <a:ext cx="4248472" cy="4056506"/>
            </a:xfrm>
            <a:prstGeom prst="bentArrow">
              <a:avLst>
                <a:gd name="adj1" fmla="val 37674"/>
                <a:gd name="adj2" fmla="val 27520"/>
                <a:gd name="adj3" fmla="val 32881"/>
                <a:gd name="adj4" fmla="val 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545282" y="4077072"/>
              <a:ext cx="7295587" cy="2123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600" dirty="0" smtClean="0">
                  <a:latin typeface="Arial Black" panose="020B0A04020102020204" pitchFamily="34" charset="0"/>
                </a:rPr>
                <a:t>90°</a:t>
              </a:r>
            </a:p>
            <a:p>
              <a:r>
                <a:rPr lang="de-DE" sz="6600" dirty="0" smtClean="0">
                  <a:latin typeface="Arial Black" panose="020B0A04020102020204" pitchFamily="34" charset="0"/>
                </a:rPr>
                <a:t>Drehung rechts</a:t>
              </a:r>
            </a:p>
          </p:txBody>
        </p:sp>
        <p:sp>
          <p:nvSpPr>
            <p:cNvPr id="10" name="Achteck 9"/>
            <p:cNvSpPr/>
            <p:nvPr/>
          </p:nvSpPr>
          <p:spPr>
            <a:xfrm>
              <a:off x="346900" y="562985"/>
              <a:ext cx="2751578" cy="2670650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800" dirty="0" smtClean="0">
                  <a:latin typeface="Arial Black" panose="020B0A04020102020204" pitchFamily="34" charset="0"/>
                </a:rPr>
                <a:t>Halt</a:t>
              </a:r>
              <a:endParaRPr lang="de-DE" sz="48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05008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1-106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302727" y="696780"/>
            <a:ext cx="8538546" cy="5464440"/>
            <a:chOff x="323528" y="592274"/>
            <a:chExt cx="8538546" cy="5464440"/>
          </a:xfrm>
        </p:grpSpPr>
        <p:sp>
          <p:nvSpPr>
            <p:cNvPr id="5" name="Rechteckiger Pfeil 4"/>
            <p:cNvSpPr/>
            <p:nvPr/>
          </p:nvSpPr>
          <p:spPr>
            <a:xfrm flipH="1">
              <a:off x="2915816" y="764704"/>
              <a:ext cx="3353970" cy="3462737"/>
            </a:xfrm>
            <a:prstGeom prst="bentArrow">
              <a:avLst>
                <a:gd name="adj1" fmla="val 32333"/>
                <a:gd name="adj2" fmla="val 28511"/>
                <a:gd name="adj3" fmla="val 34326"/>
                <a:gd name="adj4" fmla="val 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539552" y="3933056"/>
              <a:ext cx="6546215" cy="2123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6600" dirty="0" smtClean="0">
                  <a:latin typeface="Arial Black" panose="020B0A04020102020204" pitchFamily="34" charset="0"/>
                </a:rPr>
                <a:t>90°</a:t>
              </a:r>
            </a:p>
            <a:p>
              <a:pPr algn="ctr"/>
              <a:r>
                <a:rPr lang="de-DE" sz="6600" dirty="0" smtClean="0">
                  <a:latin typeface="Arial Black" panose="020B0A04020102020204" pitchFamily="34" charset="0"/>
                </a:rPr>
                <a:t>Drehung links</a:t>
              </a:r>
            </a:p>
          </p:txBody>
        </p:sp>
        <p:sp>
          <p:nvSpPr>
            <p:cNvPr id="10" name="Achteck 9"/>
            <p:cNvSpPr/>
            <p:nvPr/>
          </p:nvSpPr>
          <p:spPr>
            <a:xfrm>
              <a:off x="323528" y="592274"/>
              <a:ext cx="2592288" cy="251604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800" dirty="0" smtClean="0">
                  <a:latin typeface="Arial Black" panose="020B0A04020102020204" pitchFamily="34" charset="0"/>
                </a:rPr>
                <a:t>Halt</a:t>
              </a:r>
              <a:endParaRPr lang="de-DE" sz="4800" dirty="0">
                <a:latin typeface="Arial Black" panose="020B0A04020102020204" pitchFamily="34" charset="0"/>
              </a:endParaRPr>
            </a:p>
          </p:txBody>
        </p:sp>
        <p:sp>
          <p:nvSpPr>
            <p:cNvPr id="11" name="Achteck 10"/>
            <p:cNvSpPr/>
            <p:nvPr/>
          </p:nvSpPr>
          <p:spPr>
            <a:xfrm>
              <a:off x="6269786" y="1948693"/>
              <a:ext cx="2592288" cy="251604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800" dirty="0" smtClean="0">
                  <a:latin typeface="Arial Black" panose="020B0A04020102020204" pitchFamily="34" charset="0"/>
                </a:rPr>
                <a:t>Halt</a:t>
              </a:r>
              <a:endParaRPr lang="de-DE" sz="48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119639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1-107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2" name="Richtungspfeil 1"/>
          <p:cNvSpPr/>
          <p:nvPr/>
        </p:nvSpPr>
        <p:spPr>
          <a:xfrm rot="16200000">
            <a:off x="1820812" y="-221670"/>
            <a:ext cx="5571067" cy="7269487"/>
          </a:xfrm>
          <a:prstGeom prst="homePlate">
            <a:avLst>
              <a:gd name="adj" fmla="val 26406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116885" y="2708920"/>
            <a:ext cx="431688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6000" dirty="0" smtClean="0">
                <a:latin typeface="Arial Black" panose="020B0A04020102020204" pitchFamily="34" charset="0"/>
              </a:rPr>
              <a:t>1 Schritt</a:t>
            </a:r>
          </a:p>
          <a:p>
            <a:pPr algn="ctr">
              <a:spcAft>
                <a:spcPts val="1200"/>
              </a:spcAft>
            </a:pPr>
            <a:r>
              <a:rPr lang="de-DE" sz="6000" dirty="0" smtClean="0">
                <a:latin typeface="Arial Black" panose="020B0A04020102020204" pitchFamily="34" charset="0"/>
              </a:rPr>
              <a:t>2 Schritte</a:t>
            </a:r>
          </a:p>
          <a:p>
            <a:pPr algn="ctr">
              <a:spcAft>
                <a:spcPts val="1200"/>
              </a:spcAft>
            </a:pPr>
            <a:r>
              <a:rPr lang="de-DE" sz="6000" dirty="0" smtClean="0">
                <a:latin typeface="Arial Black" panose="020B0A04020102020204" pitchFamily="34" charset="0"/>
              </a:rPr>
              <a:t>3 Schritte</a:t>
            </a:r>
          </a:p>
        </p:txBody>
      </p:sp>
      <p:sp>
        <p:nvSpPr>
          <p:cNvPr id="9" name="Achteck 8"/>
          <p:cNvSpPr/>
          <p:nvPr/>
        </p:nvSpPr>
        <p:spPr>
          <a:xfrm>
            <a:off x="6569808" y="3825044"/>
            <a:ext cx="1046155" cy="1015386"/>
          </a:xfrm>
          <a:prstGeom prst="octagon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 Black" panose="020B0A04020102020204" pitchFamily="34" charset="0"/>
              </a:rPr>
              <a:t>Halt</a:t>
            </a:r>
            <a:endParaRPr lang="de-DE" dirty="0">
              <a:latin typeface="Arial Black" panose="020B0A04020102020204" pitchFamily="34" charset="0"/>
            </a:endParaRPr>
          </a:p>
        </p:txBody>
      </p:sp>
      <p:sp>
        <p:nvSpPr>
          <p:cNvPr id="10" name="Achteck 9"/>
          <p:cNvSpPr/>
          <p:nvPr/>
        </p:nvSpPr>
        <p:spPr>
          <a:xfrm>
            <a:off x="539552" y="603479"/>
            <a:ext cx="2448272" cy="2271429"/>
          </a:xfrm>
          <a:prstGeom prst="octagon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4800" dirty="0" smtClean="0">
                <a:latin typeface="Arial Black" panose="020B0A04020102020204" pitchFamily="34" charset="0"/>
              </a:rPr>
              <a:t>Halt</a:t>
            </a:r>
            <a:endParaRPr lang="de-DE" sz="4800" dirty="0">
              <a:latin typeface="Arial Black" panose="020B0A04020102020204" pitchFamily="34" charset="0"/>
            </a:endParaRPr>
          </a:p>
        </p:txBody>
      </p:sp>
      <p:sp>
        <p:nvSpPr>
          <p:cNvPr id="11" name="Achteck 10"/>
          <p:cNvSpPr/>
          <p:nvPr/>
        </p:nvSpPr>
        <p:spPr>
          <a:xfrm>
            <a:off x="6569808" y="2708920"/>
            <a:ext cx="1046155" cy="1015386"/>
          </a:xfrm>
          <a:prstGeom prst="octagon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 Black" panose="020B0A04020102020204" pitchFamily="34" charset="0"/>
              </a:rPr>
              <a:t>Halt</a:t>
            </a:r>
            <a:endParaRPr lang="de-DE" dirty="0">
              <a:latin typeface="Arial Black" panose="020B0A04020102020204" pitchFamily="34" charset="0"/>
            </a:endParaRPr>
          </a:p>
        </p:txBody>
      </p:sp>
      <p:sp>
        <p:nvSpPr>
          <p:cNvPr id="12" name="Achteck 11"/>
          <p:cNvSpPr/>
          <p:nvPr/>
        </p:nvSpPr>
        <p:spPr>
          <a:xfrm>
            <a:off x="6569807" y="4941168"/>
            <a:ext cx="1046155" cy="1015386"/>
          </a:xfrm>
          <a:prstGeom prst="octagon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atin typeface="Arial Black" panose="020B0A04020102020204" pitchFamily="34" charset="0"/>
              </a:rPr>
              <a:t>Halt</a:t>
            </a:r>
            <a:endParaRPr lang="de-DE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75044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1-108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2" name="Richtungspfeil 1"/>
          <p:cNvSpPr/>
          <p:nvPr/>
        </p:nvSpPr>
        <p:spPr>
          <a:xfrm rot="5400000">
            <a:off x="1818817" y="-377852"/>
            <a:ext cx="5571067" cy="8432245"/>
          </a:xfrm>
          <a:prstGeom prst="homePlate">
            <a:avLst>
              <a:gd name="adj" fmla="val 26406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433725" y="1772918"/>
            <a:ext cx="540859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DE" sz="6000" dirty="0" smtClean="0">
                <a:latin typeface="Arial Black" panose="020B0A04020102020204" pitchFamily="34" charset="0"/>
              </a:rPr>
              <a:t>Vorsitz</a:t>
            </a:r>
          </a:p>
          <a:p>
            <a:pPr algn="ctr">
              <a:spcAft>
                <a:spcPts val="1200"/>
              </a:spcAft>
            </a:pPr>
            <a:r>
              <a:rPr lang="de-DE" sz="3600" dirty="0" smtClean="0">
                <a:latin typeface="Arial Black" panose="020B0A04020102020204" pitchFamily="34" charset="0"/>
              </a:rPr>
              <a:t>1 Schritt rückwärts</a:t>
            </a:r>
          </a:p>
          <a:p>
            <a:pPr algn="ctr">
              <a:spcAft>
                <a:spcPts val="1200"/>
              </a:spcAft>
            </a:pPr>
            <a:r>
              <a:rPr lang="de-DE" sz="3600" dirty="0">
                <a:latin typeface="Arial Black" panose="020B0A04020102020204" pitchFamily="34" charset="0"/>
              </a:rPr>
              <a:t>2 Schritte rückwärts</a:t>
            </a:r>
            <a:endParaRPr lang="de-DE" sz="3600" dirty="0" smtClean="0">
              <a:latin typeface="Arial Black" panose="020B0A0402010202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de-DE" sz="3600" dirty="0" smtClean="0">
                <a:latin typeface="Arial Black" panose="020B0A04020102020204" pitchFamily="34" charset="0"/>
              </a:rPr>
              <a:t>3 Schritte </a:t>
            </a:r>
            <a:r>
              <a:rPr lang="de-DE" sz="3600" dirty="0">
                <a:latin typeface="Arial Black" panose="020B0A04020102020204" pitchFamily="34" charset="0"/>
              </a:rPr>
              <a:t>rückwärts</a:t>
            </a:r>
            <a:endParaRPr lang="de-DE" sz="3600" dirty="0" smtClean="0">
              <a:latin typeface="Arial Black" panose="020B0A04020102020204" pitchFamily="34" charset="0"/>
            </a:endParaRPr>
          </a:p>
        </p:txBody>
      </p:sp>
      <p:sp>
        <p:nvSpPr>
          <p:cNvPr id="13" name="Pfeil nach oben 12"/>
          <p:cNvSpPr/>
          <p:nvPr/>
        </p:nvSpPr>
        <p:spPr>
          <a:xfrm rot="10800000" flipH="1">
            <a:off x="6762317" y="1556894"/>
            <a:ext cx="940247" cy="1133696"/>
          </a:xfrm>
          <a:prstGeom prst="upArrow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Pfeil nach oben 13"/>
          <p:cNvSpPr/>
          <p:nvPr/>
        </p:nvSpPr>
        <p:spPr>
          <a:xfrm rot="10800000" flipH="1">
            <a:off x="6997378" y="3597241"/>
            <a:ext cx="470124" cy="566848"/>
          </a:xfrm>
          <a:prstGeom prst="upArrow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oben 14"/>
          <p:cNvSpPr/>
          <p:nvPr/>
        </p:nvSpPr>
        <p:spPr>
          <a:xfrm rot="10800000" flipH="1">
            <a:off x="6997378" y="2849092"/>
            <a:ext cx="470124" cy="566848"/>
          </a:xfrm>
          <a:prstGeom prst="upArrow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oben 15"/>
          <p:cNvSpPr/>
          <p:nvPr/>
        </p:nvSpPr>
        <p:spPr>
          <a:xfrm rot="10800000" flipH="1">
            <a:off x="6997378" y="4345391"/>
            <a:ext cx="470124" cy="566848"/>
          </a:xfrm>
          <a:prstGeom prst="upArrow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03993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1-109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9" name="Legende mit Pfeil nach oben 8"/>
          <p:cNvSpPr/>
          <p:nvPr/>
        </p:nvSpPr>
        <p:spPr>
          <a:xfrm>
            <a:off x="719572" y="298996"/>
            <a:ext cx="7704856" cy="6260008"/>
          </a:xfrm>
          <a:prstGeom prst="upArrowCallout">
            <a:avLst>
              <a:gd name="adj1" fmla="val 29864"/>
              <a:gd name="adj2" fmla="val 29855"/>
              <a:gd name="adj3" fmla="val 17298"/>
              <a:gd name="adj4" fmla="val 66483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Anhalten</a:t>
            </a:r>
          </a:p>
          <a:p>
            <a:pPr algn="ctr"/>
            <a:r>
              <a:rPr lang="de-DE" sz="7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Platz</a:t>
            </a:r>
            <a:endParaRPr lang="de-DE" sz="7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43243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1-110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359532" y="373119"/>
            <a:ext cx="8424936" cy="6111762"/>
            <a:chOff x="179512" y="413582"/>
            <a:chExt cx="8424936" cy="6111762"/>
          </a:xfrm>
        </p:grpSpPr>
        <p:sp>
          <p:nvSpPr>
            <p:cNvPr id="4" name="Achteck 3"/>
            <p:cNvSpPr/>
            <p:nvPr/>
          </p:nvSpPr>
          <p:spPr>
            <a:xfrm>
              <a:off x="557386" y="421077"/>
              <a:ext cx="2448272" cy="2271429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800" dirty="0" smtClean="0">
                  <a:latin typeface="Arial Black" panose="020B0A04020102020204" pitchFamily="34" charset="0"/>
                </a:rPr>
                <a:t>Halt</a:t>
              </a:r>
              <a:endParaRPr lang="de-DE" sz="4800" dirty="0">
                <a:latin typeface="Arial Black" panose="020B0A04020102020204" pitchFamily="34" charset="0"/>
              </a:endParaRPr>
            </a:p>
          </p:txBody>
        </p:sp>
        <p:sp>
          <p:nvSpPr>
            <p:cNvPr id="7" name="Pfeil nach oben 6"/>
            <p:cNvSpPr/>
            <p:nvPr/>
          </p:nvSpPr>
          <p:spPr>
            <a:xfrm>
              <a:off x="4932040" y="413582"/>
              <a:ext cx="3672408" cy="5103650"/>
            </a:xfrm>
            <a:prstGeom prst="upArrow">
              <a:avLst>
                <a:gd name="adj1" fmla="val 48833"/>
                <a:gd name="adj2" fmla="val 42379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" name="Rechteck 1"/>
            <p:cNvSpPr/>
            <p:nvPr/>
          </p:nvSpPr>
          <p:spPr>
            <a:xfrm>
              <a:off x="5868144" y="5733256"/>
              <a:ext cx="1800200" cy="432048"/>
            </a:xfrm>
            <a:prstGeom prst="rect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5868144" y="6309320"/>
              <a:ext cx="1800200" cy="216024"/>
            </a:xfrm>
            <a:prstGeom prst="rect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179512" y="3707070"/>
              <a:ext cx="7982698" cy="2123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600" dirty="0" smtClean="0">
                  <a:latin typeface="Arial Black" panose="020B0A04020102020204" pitchFamily="34" charset="0"/>
                </a:rPr>
                <a:t>Schnell vorwärts</a:t>
              </a:r>
            </a:p>
            <a:p>
              <a:r>
                <a:rPr lang="de-DE" sz="6600" dirty="0" smtClean="0">
                  <a:latin typeface="Arial Black" panose="020B0A04020102020204" pitchFamily="34" charset="0"/>
                </a:rPr>
                <a:t>aus Sitz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2317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Z-0b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1128205" y="1052736"/>
            <a:ext cx="6887591" cy="4752528"/>
            <a:chOff x="1043608" y="836712"/>
            <a:chExt cx="6887591" cy="4752528"/>
          </a:xfrm>
        </p:grpSpPr>
        <p:sp>
          <p:nvSpPr>
            <p:cNvPr id="5" name="Textfeld 4"/>
            <p:cNvSpPr txBox="1"/>
            <p:nvPr/>
          </p:nvSpPr>
          <p:spPr>
            <a:xfrm>
              <a:off x="3047939" y="836712"/>
              <a:ext cx="4883260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links rum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7" name="Nach unten gekrümmter Pfeil 6"/>
            <p:cNvSpPr/>
            <p:nvPr/>
          </p:nvSpPr>
          <p:spPr>
            <a:xfrm rot="5400000" flipV="1">
              <a:off x="3686" y="2893134"/>
              <a:ext cx="3736028" cy="1656184"/>
            </a:xfrm>
            <a:prstGeom prst="curvedDownArrow">
              <a:avLst>
                <a:gd name="adj1" fmla="val 47331"/>
                <a:gd name="adj2" fmla="val 95000"/>
                <a:gd name="adj3" fmla="val 342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Achteck 7"/>
            <p:cNvSpPr/>
            <p:nvPr/>
          </p:nvSpPr>
          <p:spPr>
            <a:xfrm>
              <a:off x="2730302" y="3284984"/>
              <a:ext cx="1781739" cy="172933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latin typeface="Arial Black" panose="020B0A04020102020204" pitchFamily="34" charset="0"/>
                </a:rPr>
                <a:t>Halt</a:t>
              </a:r>
              <a:endParaRPr lang="de-DE" sz="36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571237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1-111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747460" y="792010"/>
            <a:ext cx="7649081" cy="5273981"/>
            <a:chOff x="647979" y="923052"/>
            <a:chExt cx="7649081" cy="5273981"/>
          </a:xfrm>
        </p:grpSpPr>
        <p:sp>
          <p:nvSpPr>
            <p:cNvPr id="4" name="Textfeld 3"/>
            <p:cNvSpPr txBox="1"/>
            <p:nvPr/>
          </p:nvSpPr>
          <p:spPr>
            <a:xfrm>
              <a:off x="647979" y="923052"/>
              <a:ext cx="7649081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Slalom einfach</a:t>
              </a:r>
            </a:p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mit Ablenkung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 flipH="1">
              <a:off x="779672" y="4581274"/>
              <a:ext cx="789349" cy="789349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Freihandform 12"/>
            <p:cNvSpPr/>
            <p:nvPr/>
          </p:nvSpPr>
          <p:spPr>
            <a:xfrm>
              <a:off x="1149565" y="3848580"/>
              <a:ext cx="7078591" cy="2348453"/>
            </a:xfrm>
            <a:custGeom>
              <a:avLst/>
              <a:gdLst>
                <a:gd name="connsiteX0" fmla="*/ 0 w 6262255"/>
                <a:gd name="connsiteY0" fmla="*/ 1838903 h 1838903"/>
                <a:gd name="connsiteX1" fmla="*/ 1034473 w 6262255"/>
                <a:gd name="connsiteY1" fmla="*/ 970685 h 1838903"/>
                <a:gd name="connsiteX2" fmla="*/ 1681019 w 6262255"/>
                <a:gd name="connsiteY2" fmla="*/ 120939 h 1838903"/>
                <a:gd name="connsiteX3" fmla="*/ 2613891 w 6262255"/>
                <a:gd name="connsiteY3" fmla="*/ 878321 h 1838903"/>
                <a:gd name="connsiteX4" fmla="*/ 3537528 w 6262255"/>
                <a:gd name="connsiteY4" fmla="*/ 1811194 h 1838903"/>
                <a:gd name="connsiteX5" fmla="*/ 4239491 w 6262255"/>
                <a:gd name="connsiteY5" fmla="*/ 887557 h 1838903"/>
                <a:gd name="connsiteX6" fmla="*/ 5135419 w 6262255"/>
                <a:gd name="connsiteY6" fmla="*/ 93230 h 1838903"/>
                <a:gd name="connsiteX7" fmla="*/ 6262255 w 6262255"/>
                <a:gd name="connsiteY7" fmla="*/ 47048 h 1838903"/>
                <a:gd name="connsiteX0" fmla="*/ 0 w 6262255"/>
                <a:gd name="connsiteY0" fmla="*/ 1838903 h 1838903"/>
                <a:gd name="connsiteX1" fmla="*/ 969818 w 6262255"/>
                <a:gd name="connsiteY1" fmla="*/ 924503 h 1838903"/>
                <a:gd name="connsiteX2" fmla="*/ 1681019 w 6262255"/>
                <a:gd name="connsiteY2" fmla="*/ 120939 h 1838903"/>
                <a:gd name="connsiteX3" fmla="*/ 2613891 w 6262255"/>
                <a:gd name="connsiteY3" fmla="*/ 878321 h 1838903"/>
                <a:gd name="connsiteX4" fmla="*/ 3537528 w 6262255"/>
                <a:gd name="connsiteY4" fmla="*/ 1811194 h 1838903"/>
                <a:gd name="connsiteX5" fmla="*/ 4239491 w 6262255"/>
                <a:gd name="connsiteY5" fmla="*/ 887557 h 1838903"/>
                <a:gd name="connsiteX6" fmla="*/ 5135419 w 6262255"/>
                <a:gd name="connsiteY6" fmla="*/ 93230 h 1838903"/>
                <a:gd name="connsiteX7" fmla="*/ 6262255 w 6262255"/>
                <a:gd name="connsiteY7" fmla="*/ 47048 h 1838903"/>
                <a:gd name="connsiteX0" fmla="*/ 0 w 6262255"/>
                <a:gd name="connsiteY0" fmla="*/ 1838903 h 1838903"/>
                <a:gd name="connsiteX1" fmla="*/ 969818 w 6262255"/>
                <a:gd name="connsiteY1" fmla="*/ 924503 h 1838903"/>
                <a:gd name="connsiteX2" fmla="*/ 1681019 w 6262255"/>
                <a:gd name="connsiteY2" fmla="*/ 120939 h 1838903"/>
                <a:gd name="connsiteX3" fmla="*/ 2632363 w 6262255"/>
                <a:gd name="connsiteY3" fmla="*/ 906030 h 1838903"/>
                <a:gd name="connsiteX4" fmla="*/ 3537528 w 6262255"/>
                <a:gd name="connsiteY4" fmla="*/ 1811194 h 1838903"/>
                <a:gd name="connsiteX5" fmla="*/ 4239491 w 6262255"/>
                <a:gd name="connsiteY5" fmla="*/ 887557 h 1838903"/>
                <a:gd name="connsiteX6" fmla="*/ 5135419 w 6262255"/>
                <a:gd name="connsiteY6" fmla="*/ 93230 h 1838903"/>
                <a:gd name="connsiteX7" fmla="*/ 6262255 w 6262255"/>
                <a:gd name="connsiteY7" fmla="*/ 47048 h 1838903"/>
                <a:gd name="connsiteX0" fmla="*/ 0 w 6262255"/>
                <a:gd name="connsiteY0" fmla="*/ 1838903 h 1838903"/>
                <a:gd name="connsiteX1" fmla="*/ 969818 w 6262255"/>
                <a:gd name="connsiteY1" fmla="*/ 924503 h 1838903"/>
                <a:gd name="connsiteX2" fmla="*/ 1828801 w 6262255"/>
                <a:gd name="connsiteY2" fmla="*/ 222539 h 1838903"/>
                <a:gd name="connsiteX3" fmla="*/ 2632363 w 6262255"/>
                <a:gd name="connsiteY3" fmla="*/ 906030 h 1838903"/>
                <a:gd name="connsiteX4" fmla="*/ 3537528 w 6262255"/>
                <a:gd name="connsiteY4" fmla="*/ 1811194 h 1838903"/>
                <a:gd name="connsiteX5" fmla="*/ 4239491 w 6262255"/>
                <a:gd name="connsiteY5" fmla="*/ 887557 h 1838903"/>
                <a:gd name="connsiteX6" fmla="*/ 5135419 w 6262255"/>
                <a:gd name="connsiteY6" fmla="*/ 93230 h 1838903"/>
                <a:gd name="connsiteX7" fmla="*/ 6262255 w 6262255"/>
                <a:gd name="connsiteY7" fmla="*/ 47048 h 1838903"/>
                <a:gd name="connsiteX0" fmla="*/ 0 w 6262255"/>
                <a:gd name="connsiteY0" fmla="*/ 1838903 h 1838903"/>
                <a:gd name="connsiteX1" fmla="*/ 969818 w 6262255"/>
                <a:gd name="connsiteY1" fmla="*/ 924503 h 1838903"/>
                <a:gd name="connsiteX2" fmla="*/ 1828801 w 6262255"/>
                <a:gd name="connsiteY2" fmla="*/ 222539 h 1838903"/>
                <a:gd name="connsiteX3" fmla="*/ 2632363 w 6262255"/>
                <a:gd name="connsiteY3" fmla="*/ 906030 h 1838903"/>
                <a:gd name="connsiteX4" fmla="*/ 3325091 w 6262255"/>
                <a:gd name="connsiteY4" fmla="*/ 1691121 h 1838903"/>
                <a:gd name="connsiteX5" fmla="*/ 4239491 w 6262255"/>
                <a:gd name="connsiteY5" fmla="*/ 887557 h 1838903"/>
                <a:gd name="connsiteX6" fmla="*/ 5135419 w 6262255"/>
                <a:gd name="connsiteY6" fmla="*/ 93230 h 1838903"/>
                <a:gd name="connsiteX7" fmla="*/ 6262255 w 6262255"/>
                <a:gd name="connsiteY7" fmla="*/ 47048 h 1838903"/>
                <a:gd name="connsiteX0" fmla="*/ 0 w 6262255"/>
                <a:gd name="connsiteY0" fmla="*/ 1840648 h 1840648"/>
                <a:gd name="connsiteX1" fmla="*/ 969818 w 6262255"/>
                <a:gd name="connsiteY1" fmla="*/ 926248 h 1840648"/>
                <a:gd name="connsiteX2" fmla="*/ 1828801 w 6262255"/>
                <a:gd name="connsiteY2" fmla="*/ 224284 h 1840648"/>
                <a:gd name="connsiteX3" fmla="*/ 2632363 w 6262255"/>
                <a:gd name="connsiteY3" fmla="*/ 907775 h 1840648"/>
                <a:gd name="connsiteX4" fmla="*/ 3325091 w 6262255"/>
                <a:gd name="connsiteY4" fmla="*/ 1692866 h 1840648"/>
                <a:gd name="connsiteX5" fmla="*/ 4184073 w 6262255"/>
                <a:gd name="connsiteY5" fmla="*/ 917011 h 1840648"/>
                <a:gd name="connsiteX6" fmla="*/ 5135419 w 6262255"/>
                <a:gd name="connsiteY6" fmla="*/ 94975 h 1840648"/>
                <a:gd name="connsiteX7" fmla="*/ 6262255 w 6262255"/>
                <a:gd name="connsiteY7" fmla="*/ 48793 h 1840648"/>
                <a:gd name="connsiteX0" fmla="*/ 0 w 6262255"/>
                <a:gd name="connsiteY0" fmla="*/ 1808936 h 1808936"/>
                <a:gd name="connsiteX1" fmla="*/ 969818 w 6262255"/>
                <a:gd name="connsiteY1" fmla="*/ 894536 h 1808936"/>
                <a:gd name="connsiteX2" fmla="*/ 1828801 w 6262255"/>
                <a:gd name="connsiteY2" fmla="*/ 192572 h 1808936"/>
                <a:gd name="connsiteX3" fmla="*/ 2632363 w 6262255"/>
                <a:gd name="connsiteY3" fmla="*/ 876063 h 1808936"/>
                <a:gd name="connsiteX4" fmla="*/ 3325091 w 6262255"/>
                <a:gd name="connsiteY4" fmla="*/ 1661154 h 1808936"/>
                <a:gd name="connsiteX5" fmla="*/ 4184073 w 6262255"/>
                <a:gd name="connsiteY5" fmla="*/ 885299 h 1808936"/>
                <a:gd name="connsiteX6" fmla="*/ 4913746 w 6262255"/>
                <a:gd name="connsiteY6" fmla="*/ 164863 h 1808936"/>
                <a:gd name="connsiteX7" fmla="*/ 6262255 w 6262255"/>
                <a:gd name="connsiteY7" fmla="*/ 17081 h 1808936"/>
                <a:gd name="connsiteX0" fmla="*/ 0 w 6336146"/>
                <a:gd name="connsiteY0" fmla="*/ 1770649 h 1770649"/>
                <a:gd name="connsiteX1" fmla="*/ 969818 w 6336146"/>
                <a:gd name="connsiteY1" fmla="*/ 856249 h 1770649"/>
                <a:gd name="connsiteX2" fmla="*/ 1828801 w 6336146"/>
                <a:gd name="connsiteY2" fmla="*/ 154285 h 1770649"/>
                <a:gd name="connsiteX3" fmla="*/ 2632363 w 6336146"/>
                <a:gd name="connsiteY3" fmla="*/ 837776 h 1770649"/>
                <a:gd name="connsiteX4" fmla="*/ 3325091 w 6336146"/>
                <a:gd name="connsiteY4" fmla="*/ 1622867 h 1770649"/>
                <a:gd name="connsiteX5" fmla="*/ 4184073 w 6336146"/>
                <a:gd name="connsiteY5" fmla="*/ 847012 h 1770649"/>
                <a:gd name="connsiteX6" fmla="*/ 4913746 w 6336146"/>
                <a:gd name="connsiteY6" fmla="*/ 126576 h 1770649"/>
                <a:gd name="connsiteX7" fmla="*/ 6336146 w 6336146"/>
                <a:gd name="connsiteY7" fmla="*/ 24976 h 1770649"/>
                <a:gd name="connsiteX0" fmla="*/ 0 w 6502400"/>
                <a:gd name="connsiteY0" fmla="*/ 1770649 h 1770649"/>
                <a:gd name="connsiteX1" fmla="*/ 1136072 w 6502400"/>
                <a:gd name="connsiteY1" fmla="*/ 856249 h 1770649"/>
                <a:gd name="connsiteX2" fmla="*/ 1995055 w 6502400"/>
                <a:gd name="connsiteY2" fmla="*/ 154285 h 1770649"/>
                <a:gd name="connsiteX3" fmla="*/ 2798617 w 6502400"/>
                <a:gd name="connsiteY3" fmla="*/ 837776 h 1770649"/>
                <a:gd name="connsiteX4" fmla="*/ 3491345 w 6502400"/>
                <a:gd name="connsiteY4" fmla="*/ 1622867 h 1770649"/>
                <a:gd name="connsiteX5" fmla="*/ 4350327 w 6502400"/>
                <a:gd name="connsiteY5" fmla="*/ 847012 h 1770649"/>
                <a:gd name="connsiteX6" fmla="*/ 5080000 w 6502400"/>
                <a:gd name="connsiteY6" fmla="*/ 126576 h 1770649"/>
                <a:gd name="connsiteX7" fmla="*/ 6502400 w 6502400"/>
                <a:gd name="connsiteY7" fmla="*/ 24976 h 1770649"/>
                <a:gd name="connsiteX0" fmla="*/ 0 w 6502400"/>
                <a:gd name="connsiteY0" fmla="*/ 1770649 h 1770649"/>
                <a:gd name="connsiteX1" fmla="*/ 267853 w 6502400"/>
                <a:gd name="connsiteY1" fmla="*/ 1567449 h 1770649"/>
                <a:gd name="connsiteX2" fmla="*/ 1136072 w 6502400"/>
                <a:gd name="connsiteY2" fmla="*/ 856249 h 1770649"/>
                <a:gd name="connsiteX3" fmla="*/ 1995055 w 6502400"/>
                <a:gd name="connsiteY3" fmla="*/ 154285 h 1770649"/>
                <a:gd name="connsiteX4" fmla="*/ 2798617 w 6502400"/>
                <a:gd name="connsiteY4" fmla="*/ 837776 h 1770649"/>
                <a:gd name="connsiteX5" fmla="*/ 3491345 w 6502400"/>
                <a:gd name="connsiteY5" fmla="*/ 1622867 h 1770649"/>
                <a:gd name="connsiteX6" fmla="*/ 4350327 w 6502400"/>
                <a:gd name="connsiteY6" fmla="*/ 847012 h 1770649"/>
                <a:gd name="connsiteX7" fmla="*/ 5080000 w 6502400"/>
                <a:gd name="connsiteY7" fmla="*/ 126576 h 1770649"/>
                <a:gd name="connsiteX8" fmla="*/ 6502400 w 6502400"/>
                <a:gd name="connsiteY8" fmla="*/ 24976 h 1770649"/>
                <a:gd name="connsiteX0" fmla="*/ 0 w 6502400"/>
                <a:gd name="connsiteY0" fmla="*/ 1770649 h 1770649"/>
                <a:gd name="connsiteX1" fmla="*/ 544944 w 6502400"/>
                <a:gd name="connsiteY1" fmla="*/ 1622868 h 1770649"/>
                <a:gd name="connsiteX2" fmla="*/ 1136072 w 6502400"/>
                <a:gd name="connsiteY2" fmla="*/ 856249 h 1770649"/>
                <a:gd name="connsiteX3" fmla="*/ 1995055 w 6502400"/>
                <a:gd name="connsiteY3" fmla="*/ 154285 h 1770649"/>
                <a:gd name="connsiteX4" fmla="*/ 2798617 w 6502400"/>
                <a:gd name="connsiteY4" fmla="*/ 837776 h 1770649"/>
                <a:gd name="connsiteX5" fmla="*/ 3491345 w 6502400"/>
                <a:gd name="connsiteY5" fmla="*/ 1622867 h 1770649"/>
                <a:gd name="connsiteX6" fmla="*/ 4350327 w 6502400"/>
                <a:gd name="connsiteY6" fmla="*/ 847012 h 1770649"/>
                <a:gd name="connsiteX7" fmla="*/ 5080000 w 6502400"/>
                <a:gd name="connsiteY7" fmla="*/ 126576 h 1770649"/>
                <a:gd name="connsiteX8" fmla="*/ 6502400 w 6502400"/>
                <a:gd name="connsiteY8" fmla="*/ 24976 h 1770649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20654 w 6631709"/>
                <a:gd name="connsiteY5" fmla="*/ 1622867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20654 w 6631709"/>
                <a:gd name="connsiteY5" fmla="*/ 1622867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20654 w 6631709"/>
                <a:gd name="connsiteY5" fmla="*/ 1622867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20654 w 6631709"/>
                <a:gd name="connsiteY5" fmla="*/ 1622867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20654 w 6631709"/>
                <a:gd name="connsiteY5" fmla="*/ 1622867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20654 w 6631709"/>
                <a:gd name="connsiteY5" fmla="*/ 1622867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4253 w 6631709"/>
                <a:gd name="connsiteY1" fmla="*/ 1622868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68785"/>
                <a:gd name="connsiteX1" fmla="*/ 671872 w 6631709"/>
                <a:gd name="connsiteY1" fmla="*/ 1606199 h 1768785"/>
                <a:gd name="connsiteX2" fmla="*/ 1265381 w 6631709"/>
                <a:gd name="connsiteY2" fmla="*/ 856249 h 1768785"/>
                <a:gd name="connsiteX3" fmla="*/ 2124364 w 6631709"/>
                <a:gd name="connsiteY3" fmla="*/ 154285 h 1768785"/>
                <a:gd name="connsiteX4" fmla="*/ 2927926 w 6631709"/>
                <a:gd name="connsiteY4" fmla="*/ 837776 h 1768785"/>
                <a:gd name="connsiteX5" fmla="*/ 3694545 w 6631709"/>
                <a:gd name="connsiteY5" fmla="*/ 1632103 h 1768785"/>
                <a:gd name="connsiteX6" fmla="*/ 4479636 w 6631709"/>
                <a:gd name="connsiteY6" fmla="*/ 847012 h 1768785"/>
                <a:gd name="connsiteX7" fmla="*/ 5209309 w 6631709"/>
                <a:gd name="connsiteY7" fmla="*/ 126576 h 1768785"/>
                <a:gd name="connsiteX8" fmla="*/ 6631709 w 6631709"/>
                <a:gd name="connsiteY8" fmla="*/ 24976 h 1768785"/>
                <a:gd name="connsiteX0" fmla="*/ 0 w 6631709"/>
                <a:gd name="connsiteY0" fmla="*/ 1724467 h 1797990"/>
                <a:gd name="connsiteX1" fmla="*/ 671872 w 6631709"/>
                <a:gd name="connsiteY1" fmla="*/ 1606199 h 1797990"/>
                <a:gd name="connsiteX2" fmla="*/ 1265381 w 6631709"/>
                <a:gd name="connsiteY2" fmla="*/ 856249 h 1797990"/>
                <a:gd name="connsiteX3" fmla="*/ 2124364 w 6631709"/>
                <a:gd name="connsiteY3" fmla="*/ 154285 h 1797990"/>
                <a:gd name="connsiteX4" fmla="*/ 2927926 w 6631709"/>
                <a:gd name="connsiteY4" fmla="*/ 837776 h 1797990"/>
                <a:gd name="connsiteX5" fmla="*/ 3694545 w 6631709"/>
                <a:gd name="connsiteY5" fmla="*/ 1632103 h 1797990"/>
                <a:gd name="connsiteX6" fmla="*/ 4479636 w 6631709"/>
                <a:gd name="connsiteY6" fmla="*/ 847012 h 1797990"/>
                <a:gd name="connsiteX7" fmla="*/ 5209309 w 6631709"/>
                <a:gd name="connsiteY7" fmla="*/ 126576 h 1797990"/>
                <a:gd name="connsiteX8" fmla="*/ 6631709 w 6631709"/>
                <a:gd name="connsiteY8" fmla="*/ 24976 h 1797990"/>
                <a:gd name="connsiteX0" fmla="*/ 0 w 6631709"/>
                <a:gd name="connsiteY0" fmla="*/ 1724467 h 1775614"/>
                <a:gd name="connsiteX1" fmla="*/ 671872 w 6631709"/>
                <a:gd name="connsiteY1" fmla="*/ 1606199 h 1775614"/>
                <a:gd name="connsiteX2" fmla="*/ 1265381 w 6631709"/>
                <a:gd name="connsiteY2" fmla="*/ 856249 h 1775614"/>
                <a:gd name="connsiteX3" fmla="*/ 2124364 w 6631709"/>
                <a:gd name="connsiteY3" fmla="*/ 154285 h 1775614"/>
                <a:gd name="connsiteX4" fmla="*/ 2927926 w 6631709"/>
                <a:gd name="connsiteY4" fmla="*/ 837776 h 1775614"/>
                <a:gd name="connsiteX5" fmla="*/ 3694545 w 6631709"/>
                <a:gd name="connsiteY5" fmla="*/ 1632103 h 1775614"/>
                <a:gd name="connsiteX6" fmla="*/ 4479636 w 6631709"/>
                <a:gd name="connsiteY6" fmla="*/ 847012 h 1775614"/>
                <a:gd name="connsiteX7" fmla="*/ 5209309 w 6631709"/>
                <a:gd name="connsiteY7" fmla="*/ 126576 h 1775614"/>
                <a:gd name="connsiteX8" fmla="*/ 6631709 w 6631709"/>
                <a:gd name="connsiteY8" fmla="*/ 24976 h 1775614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94545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54063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631709"/>
                <a:gd name="connsiteY0" fmla="*/ 1724467 h 1724467"/>
                <a:gd name="connsiteX1" fmla="*/ 671872 w 6631709"/>
                <a:gd name="connsiteY1" fmla="*/ 1606199 h 1724467"/>
                <a:gd name="connsiteX2" fmla="*/ 1265381 w 6631709"/>
                <a:gd name="connsiteY2" fmla="*/ 856249 h 1724467"/>
                <a:gd name="connsiteX3" fmla="*/ 2124364 w 6631709"/>
                <a:gd name="connsiteY3" fmla="*/ 154285 h 1724467"/>
                <a:gd name="connsiteX4" fmla="*/ 2927926 w 6631709"/>
                <a:gd name="connsiteY4" fmla="*/ 837776 h 1724467"/>
                <a:gd name="connsiteX5" fmla="*/ 3654063 w 6631709"/>
                <a:gd name="connsiteY5" fmla="*/ 1632103 h 1724467"/>
                <a:gd name="connsiteX6" fmla="*/ 4479636 w 6631709"/>
                <a:gd name="connsiteY6" fmla="*/ 847012 h 1724467"/>
                <a:gd name="connsiteX7" fmla="*/ 5209309 w 6631709"/>
                <a:gd name="connsiteY7" fmla="*/ 126576 h 1724467"/>
                <a:gd name="connsiteX8" fmla="*/ 6631709 w 6631709"/>
                <a:gd name="connsiteY8" fmla="*/ 24976 h 1724467"/>
                <a:gd name="connsiteX0" fmla="*/ 0 w 6774584"/>
                <a:gd name="connsiteY0" fmla="*/ 1450623 h 1640955"/>
                <a:gd name="connsiteX1" fmla="*/ 814747 w 6774584"/>
                <a:gd name="connsiteY1" fmla="*/ 1606199 h 1640955"/>
                <a:gd name="connsiteX2" fmla="*/ 1408256 w 6774584"/>
                <a:gd name="connsiteY2" fmla="*/ 856249 h 1640955"/>
                <a:gd name="connsiteX3" fmla="*/ 2267239 w 6774584"/>
                <a:gd name="connsiteY3" fmla="*/ 154285 h 1640955"/>
                <a:gd name="connsiteX4" fmla="*/ 3070801 w 6774584"/>
                <a:gd name="connsiteY4" fmla="*/ 837776 h 1640955"/>
                <a:gd name="connsiteX5" fmla="*/ 3796938 w 6774584"/>
                <a:gd name="connsiteY5" fmla="*/ 1632103 h 1640955"/>
                <a:gd name="connsiteX6" fmla="*/ 4622511 w 6774584"/>
                <a:gd name="connsiteY6" fmla="*/ 847012 h 1640955"/>
                <a:gd name="connsiteX7" fmla="*/ 5352184 w 6774584"/>
                <a:gd name="connsiteY7" fmla="*/ 126576 h 1640955"/>
                <a:gd name="connsiteX8" fmla="*/ 6774584 w 6774584"/>
                <a:gd name="connsiteY8" fmla="*/ 24976 h 1640955"/>
                <a:gd name="connsiteX0" fmla="*/ 0 w 6774584"/>
                <a:gd name="connsiteY0" fmla="*/ 1450623 h 1632205"/>
                <a:gd name="connsiteX1" fmla="*/ 714735 w 6774584"/>
                <a:gd name="connsiteY1" fmla="*/ 1549049 h 1632205"/>
                <a:gd name="connsiteX2" fmla="*/ 1408256 w 6774584"/>
                <a:gd name="connsiteY2" fmla="*/ 856249 h 1632205"/>
                <a:gd name="connsiteX3" fmla="*/ 2267239 w 6774584"/>
                <a:gd name="connsiteY3" fmla="*/ 154285 h 1632205"/>
                <a:gd name="connsiteX4" fmla="*/ 3070801 w 6774584"/>
                <a:gd name="connsiteY4" fmla="*/ 837776 h 1632205"/>
                <a:gd name="connsiteX5" fmla="*/ 3796938 w 6774584"/>
                <a:gd name="connsiteY5" fmla="*/ 1632103 h 1632205"/>
                <a:gd name="connsiteX6" fmla="*/ 4622511 w 6774584"/>
                <a:gd name="connsiteY6" fmla="*/ 847012 h 1632205"/>
                <a:gd name="connsiteX7" fmla="*/ 5352184 w 6774584"/>
                <a:gd name="connsiteY7" fmla="*/ 126576 h 1632205"/>
                <a:gd name="connsiteX8" fmla="*/ 6774584 w 6774584"/>
                <a:gd name="connsiteY8" fmla="*/ 24976 h 1632205"/>
                <a:gd name="connsiteX0" fmla="*/ 0 w 6774584"/>
                <a:gd name="connsiteY0" fmla="*/ 1450623 h 1632205"/>
                <a:gd name="connsiteX1" fmla="*/ 714735 w 6774584"/>
                <a:gd name="connsiteY1" fmla="*/ 1549049 h 1632205"/>
                <a:gd name="connsiteX2" fmla="*/ 1408256 w 6774584"/>
                <a:gd name="connsiteY2" fmla="*/ 856249 h 1632205"/>
                <a:gd name="connsiteX3" fmla="*/ 2267239 w 6774584"/>
                <a:gd name="connsiteY3" fmla="*/ 154285 h 1632205"/>
                <a:gd name="connsiteX4" fmla="*/ 3070801 w 6774584"/>
                <a:gd name="connsiteY4" fmla="*/ 837776 h 1632205"/>
                <a:gd name="connsiteX5" fmla="*/ 3796938 w 6774584"/>
                <a:gd name="connsiteY5" fmla="*/ 1632103 h 1632205"/>
                <a:gd name="connsiteX6" fmla="*/ 4622511 w 6774584"/>
                <a:gd name="connsiteY6" fmla="*/ 847012 h 1632205"/>
                <a:gd name="connsiteX7" fmla="*/ 5352184 w 6774584"/>
                <a:gd name="connsiteY7" fmla="*/ 126576 h 1632205"/>
                <a:gd name="connsiteX8" fmla="*/ 6774584 w 6774584"/>
                <a:gd name="connsiteY8" fmla="*/ 24976 h 1632205"/>
                <a:gd name="connsiteX0" fmla="*/ 0 w 6774584"/>
                <a:gd name="connsiteY0" fmla="*/ 1450623 h 1632205"/>
                <a:gd name="connsiteX1" fmla="*/ 714735 w 6774584"/>
                <a:gd name="connsiteY1" fmla="*/ 1549049 h 1632205"/>
                <a:gd name="connsiteX2" fmla="*/ 1408256 w 6774584"/>
                <a:gd name="connsiteY2" fmla="*/ 856249 h 1632205"/>
                <a:gd name="connsiteX3" fmla="*/ 2267239 w 6774584"/>
                <a:gd name="connsiteY3" fmla="*/ 154285 h 1632205"/>
                <a:gd name="connsiteX4" fmla="*/ 3070801 w 6774584"/>
                <a:gd name="connsiteY4" fmla="*/ 837776 h 1632205"/>
                <a:gd name="connsiteX5" fmla="*/ 3796938 w 6774584"/>
                <a:gd name="connsiteY5" fmla="*/ 1632103 h 1632205"/>
                <a:gd name="connsiteX6" fmla="*/ 4622511 w 6774584"/>
                <a:gd name="connsiteY6" fmla="*/ 847012 h 1632205"/>
                <a:gd name="connsiteX7" fmla="*/ 5352184 w 6774584"/>
                <a:gd name="connsiteY7" fmla="*/ 126576 h 1632205"/>
                <a:gd name="connsiteX8" fmla="*/ 6774584 w 6774584"/>
                <a:gd name="connsiteY8" fmla="*/ 24976 h 1632205"/>
                <a:gd name="connsiteX0" fmla="*/ 0 w 6774584"/>
                <a:gd name="connsiteY0" fmla="*/ 1450623 h 1632205"/>
                <a:gd name="connsiteX1" fmla="*/ 714735 w 6774584"/>
                <a:gd name="connsiteY1" fmla="*/ 1549049 h 1632205"/>
                <a:gd name="connsiteX2" fmla="*/ 1408256 w 6774584"/>
                <a:gd name="connsiteY2" fmla="*/ 856249 h 1632205"/>
                <a:gd name="connsiteX3" fmla="*/ 2267239 w 6774584"/>
                <a:gd name="connsiteY3" fmla="*/ 154285 h 1632205"/>
                <a:gd name="connsiteX4" fmla="*/ 3070801 w 6774584"/>
                <a:gd name="connsiteY4" fmla="*/ 837776 h 1632205"/>
                <a:gd name="connsiteX5" fmla="*/ 3796938 w 6774584"/>
                <a:gd name="connsiteY5" fmla="*/ 1632103 h 1632205"/>
                <a:gd name="connsiteX6" fmla="*/ 4622511 w 6774584"/>
                <a:gd name="connsiteY6" fmla="*/ 847012 h 1632205"/>
                <a:gd name="connsiteX7" fmla="*/ 5352184 w 6774584"/>
                <a:gd name="connsiteY7" fmla="*/ 126576 h 1632205"/>
                <a:gd name="connsiteX8" fmla="*/ 6774584 w 6774584"/>
                <a:gd name="connsiteY8" fmla="*/ 24976 h 1632205"/>
                <a:gd name="connsiteX0" fmla="*/ 0 w 6774584"/>
                <a:gd name="connsiteY0" fmla="*/ 1450623 h 1632205"/>
                <a:gd name="connsiteX1" fmla="*/ 714735 w 6774584"/>
                <a:gd name="connsiteY1" fmla="*/ 1549049 h 1632205"/>
                <a:gd name="connsiteX2" fmla="*/ 1408256 w 6774584"/>
                <a:gd name="connsiteY2" fmla="*/ 856249 h 1632205"/>
                <a:gd name="connsiteX3" fmla="*/ 2267239 w 6774584"/>
                <a:gd name="connsiteY3" fmla="*/ 154285 h 1632205"/>
                <a:gd name="connsiteX4" fmla="*/ 3070801 w 6774584"/>
                <a:gd name="connsiteY4" fmla="*/ 837776 h 1632205"/>
                <a:gd name="connsiteX5" fmla="*/ 3796938 w 6774584"/>
                <a:gd name="connsiteY5" fmla="*/ 1632103 h 1632205"/>
                <a:gd name="connsiteX6" fmla="*/ 4622511 w 6774584"/>
                <a:gd name="connsiteY6" fmla="*/ 847012 h 1632205"/>
                <a:gd name="connsiteX7" fmla="*/ 5352184 w 6774584"/>
                <a:gd name="connsiteY7" fmla="*/ 126576 h 1632205"/>
                <a:gd name="connsiteX8" fmla="*/ 6774584 w 6774584"/>
                <a:gd name="connsiteY8" fmla="*/ 24976 h 1632205"/>
                <a:gd name="connsiteX0" fmla="*/ 0 w 6784109"/>
                <a:gd name="connsiteY0" fmla="*/ 1514917 h 1632205"/>
                <a:gd name="connsiteX1" fmla="*/ 724260 w 6784109"/>
                <a:gd name="connsiteY1" fmla="*/ 1549049 h 1632205"/>
                <a:gd name="connsiteX2" fmla="*/ 1417781 w 6784109"/>
                <a:gd name="connsiteY2" fmla="*/ 856249 h 1632205"/>
                <a:gd name="connsiteX3" fmla="*/ 2276764 w 6784109"/>
                <a:gd name="connsiteY3" fmla="*/ 154285 h 1632205"/>
                <a:gd name="connsiteX4" fmla="*/ 3080326 w 6784109"/>
                <a:gd name="connsiteY4" fmla="*/ 837776 h 1632205"/>
                <a:gd name="connsiteX5" fmla="*/ 3806463 w 6784109"/>
                <a:gd name="connsiteY5" fmla="*/ 1632103 h 1632205"/>
                <a:gd name="connsiteX6" fmla="*/ 4632036 w 6784109"/>
                <a:gd name="connsiteY6" fmla="*/ 847012 h 1632205"/>
                <a:gd name="connsiteX7" fmla="*/ 5361709 w 6784109"/>
                <a:gd name="connsiteY7" fmla="*/ 126576 h 1632205"/>
                <a:gd name="connsiteX8" fmla="*/ 6784109 w 6784109"/>
                <a:gd name="connsiteY8" fmla="*/ 24976 h 1632205"/>
                <a:gd name="connsiteX0" fmla="*/ 0 w 6784109"/>
                <a:gd name="connsiteY0" fmla="*/ 1514917 h 1632205"/>
                <a:gd name="connsiteX1" fmla="*/ 724260 w 6784109"/>
                <a:gd name="connsiteY1" fmla="*/ 1549049 h 1632205"/>
                <a:gd name="connsiteX2" fmla="*/ 1417781 w 6784109"/>
                <a:gd name="connsiteY2" fmla="*/ 856249 h 1632205"/>
                <a:gd name="connsiteX3" fmla="*/ 2276764 w 6784109"/>
                <a:gd name="connsiteY3" fmla="*/ 154285 h 1632205"/>
                <a:gd name="connsiteX4" fmla="*/ 3080326 w 6784109"/>
                <a:gd name="connsiteY4" fmla="*/ 837776 h 1632205"/>
                <a:gd name="connsiteX5" fmla="*/ 3806463 w 6784109"/>
                <a:gd name="connsiteY5" fmla="*/ 1632103 h 1632205"/>
                <a:gd name="connsiteX6" fmla="*/ 4632036 w 6784109"/>
                <a:gd name="connsiteY6" fmla="*/ 847012 h 1632205"/>
                <a:gd name="connsiteX7" fmla="*/ 5361709 w 6784109"/>
                <a:gd name="connsiteY7" fmla="*/ 126576 h 1632205"/>
                <a:gd name="connsiteX8" fmla="*/ 6784109 w 6784109"/>
                <a:gd name="connsiteY8" fmla="*/ 24976 h 1632205"/>
                <a:gd name="connsiteX0" fmla="*/ 0 w 6765059"/>
                <a:gd name="connsiteY0" fmla="*/ 1541111 h 1632205"/>
                <a:gd name="connsiteX1" fmla="*/ 705210 w 6765059"/>
                <a:gd name="connsiteY1" fmla="*/ 1549049 h 1632205"/>
                <a:gd name="connsiteX2" fmla="*/ 1398731 w 6765059"/>
                <a:gd name="connsiteY2" fmla="*/ 856249 h 1632205"/>
                <a:gd name="connsiteX3" fmla="*/ 2257714 w 6765059"/>
                <a:gd name="connsiteY3" fmla="*/ 154285 h 1632205"/>
                <a:gd name="connsiteX4" fmla="*/ 3061276 w 6765059"/>
                <a:gd name="connsiteY4" fmla="*/ 837776 h 1632205"/>
                <a:gd name="connsiteX5" fmla="*/ 3787413 w 6765059"/>
                <a:gd name="connsiteY5" fmla="*/ 1632103 h 1632205"/>
                <a:gd name="connsiteX6" fmla="*/ 4612986 w 6765059"/>
                <a:gd name="connsiteY6" fmla="*/ 847012 h 1632205"/>
                <a:gd name="connsiteX7" fmla="*/ 5342659 w 6765059"/>
                <a:gd name="connsiteY7" fmla="*/ 126576 h 1632205"/>
                <a:gd name="connsiteX8" fmla="*/ 6765059 w 6765059"/>
                <a:gd name="connsiteY8" fmla="*/ 24976 h 1632205"/>
                <a:gd name="connsiteX0" fmla="*/ 0 w 6765059"/>
                <a:gd name="connsiteY0" fmla="*/ 1541111 h 1632205"/>
                <a:gd name="connsiteX1" fmla="*/ 705210 w 6765059"/>
                <a:gd name="connsiteY1" fmla="*/ 1549049 h 1632205"/>
                <a:gd name="connsiteX2" fmla="*/ 1398731 w 6765059"/>
                <a:gd name="connsiteY2" fmla="*/ 856249 h 1632205"/>
                <a:gd name="connsiteX3" fmla="*/ 2257714 w 6765059"/>
                <a:gd name="connsiteY3" fmla="*/ 154285 h 1632205"/>
                <a:gd name="connsiteX4" fmla="*/ 3061276 w 6765059"/>
                <a:gd name="connsiteY4" fmla="*/ 837776 h 1632205"/>
                <a:gd name="connsiteX5" fmla="*/ 3787413 w 6765059"/>
                <a:gd name="connsiteY5" fmla="*/ 1632103 h 1632205"/>
                <a:gd name="connsiteX6" fmla="*/ 4612986 w 6765059"/>
                <a:gd name="connsiteY6" fmla="*/ 847012 h 1632205"/>
                <a:gd name="connsiteX7" fmla="*/ 5342659 w 6765059"/>
                <a:gd name="connsiteY7" fmla="*/ 126576 h 1632205"/>
                <a:gd name="connsiteX8" fmla="*/ 6765059 w 6765059"/>
                <a:gd name="connsiteY8" fmla="*/ 24976 h 1632205"/>
                <a:gd name="connsiteX0" fmla="*/ 0 w 6760297"/>
                <a:gd name="connsiteY0" fmla="*/ 1560161 h 1632205"/>
                <a:gd name="connsiteX1" fmla="*/ 700448 w 6760297"/>
                <a:gd name="connsiteY1" fmla="*/ 1549049 h 1632205"/>
                <a:gd name="connsiteX2" fmla="*/ 1393969 w 6760297"/>
                <a:gd name="connsiteY2" fmla="*/ 856249 h 1632205"/>
                <a:gd name="connsiteX3" fmla="*/ 2252952 w 6760297"/>
                <a:gd name="connsiteY3" fmla="*/ 154285 h 1632205"/>
                <a:gd name="connsiteX4" fmla="*/ 3056514 w 6760297"/>
                <a:gd name="connsiteY4" fmla="*/ 837776 h 1632205"/>
                <a:gd name="connsiteX5" fmla="*/ 3782651 w 6760297"/>
                <a:gd name="connsiteY5" fmla="*/ 1632103 h 1632205"/>
                <a:gd name="connsiteX6" fmla="*/ 4608224 w 6760297"/>
                <a:gd name="connsiteY6" fmla="*/ 847012 h 1632205"/>
                <a:gd name="connsiteX7" fmla="*/ 5337897 w 6760297"/>
                <a:gd name="connsiteY7" fmla="*/ 126576 h 1632205"/>
                <a:gd name="connsiteX8" fmla="*/ 6760297 w 6760297"/>
                <a:gd name="connsiteY8" fmla="*/ 24976 h 1632205"/>
                <a:gd name="connsiteX0" fmla="*/ 0 w 6757916"/>
                <a:gd name="connsiteY0" fmla="*/ 1550636 h 1632205"/>
                <a:gd name="connsiteX1" fmla="*/ 698067 w 6757916"/>
                <a:gd name="connsiteY1" fmla="*/ 1549049 h 1632205"/>
                <a:gd name="connsiteX2" fmla="*/ 1391588 w 6757916"/>
                <a:gd name="connsiteY2" fmla="*/ 856249 h 1632205"/>
                <a:gd name="connsiteX3" fmla="*/ 2250571 w 6757916"/>
                <a:gd name="connsiteY3" fmla="*/ 154285 h 1632205"/>
                <a:gd name="connsiteX4" fmla="*/ 3054133 w 6757916"/>
                <a:gd name="connsiteY4" fmla="*/ 837776 h 1632205"/>
                <a:gd name="connsiteX5" fmla="*/ 3780270 w 6757916"/>
                <a:gd name="connsiteY5" fmla="*/ 1632103 h 1632205"/>
                <a:gd name="connsiteX6" fmla="*/ 4605843 w 6757916"/>
                <a:gd name="connsiteY6" fmla="*/ 847012 h 1632205"/>
                <a:gd name="connsiteX7" fmla="*/ 5335516 w 6757916"/>
                <a:gd name="connsiteY7" fmla="*/ 126576 h 1632205"/>
                <a:gd name="connsiteX8" fmla="*/ 6757916 w 6757916"/>
                <a:gd name="connsiteY8" fmla="*/ 24976 h 1632205"/>
                <a:gd name="connsiteX0" fmla="*/ 0 w 6757916"/>
                <a:gd name="connsiteY0" fmla="*/ 1550636 h 1632205"/>
                <a:gd name="connsiteX1" fmla="*/ 698067 w 6757916"/>
                <a:gd name="connsiteY1" fmla="*/ 1549049 h 1632205"/>
                <a:gd name="connsiteX2" fmla="*/ 1391588 w 6757916"/>
                <a:gd name="connsiteY2" fmla="*/ 856249 h 1632205"/>
                <a:gd name="connsiteX3" fmla="*/ 2250571 w 6757916"/>
                <a:gd name="connsiteY3" fmla="*/ 154285 h 1632205"/>
                <a:gd name="connsiteX4" fmla="*/ 3054133 w 6757916"/>
                <a:gd name="connsiteY4" fmla="*/ 837776 h 1632205"/>
                <a:gd name="connsiteX5" fmla="*/ 3780270 w 6757916"/>
                <a:gd name="connsiteY5" fmla="*/ 1632103 h 1632205"/>
                <a:gd name="connsiteX6" fmla="*/ 4605843 w 6757916"/>
                <a:gd name="connsiteY6" fmla="*/ 847012 h 1632205"/>
                <a:gd name="connsiteX7" fmla="*/ 5335516 w 6757916"/>
                <a:gd name="connsiteY7" fmla="*/ 126576 h 1632205"/>
                <a:gd name="connsiteX8" fmla="*/ 6757916 w 6757916"/>
                <a:gd name="connsiteY8" fmla="*/ 24976 h 1632205"/>
                <a:gd name="connsiteX0" fmla="*/ 0 w 6757916"/>
                <a:gd name="connsiteY0" fmla="*/ 1550636 h 1632205"/>
                <a:gd name="connsiteX1" fmla="*/ 698067 w 6757916"/>
                <a:gd name="connsiteY1" fmla="*/ 1549049 h 1632205"/>
                <a:gd name="connsiteX2" fmla="*/ 1391588 w 6757916"/>
                <a:gd name="connsiteY2" fmla="*/ 856249 h 1632205"/>
                <a:gd name="connsiteX3" fmla="*/ 2250571 w 6757916"/>
                <a:gd name="connsiteY3" fmla="*/ 154285 h 1632205"/>
                <a:gd name="connsiteX4" fmla="*/ 3054133 w 6757916"/>
                <a:gd name="connsiteY4" fmla="*/ 837776 h 1632205"/>
                <a:gd name="connsiteX5" fmla="*/ 3780270 w 6757916"/>
                <a:gd name="connsiteY5" fmla="*/ 1632103 h 1632205"/>
                <a:gd name="connsiteX6" fmla="*/ 4605843 w 6757916"/>
                <a:gd name="connsiteY6" fmla="*/ 847012 h 1632205"/>
                <a:gd name="connsiteX7" fmla="*/ 5335516 w 6757916"/>
                <a:gd name="connsiteY7" fmla="*/ 126576 h 1632205"/>
                <a:gd name="connsiteX8" fmla="*/ 6757916 w 6757916"/>
                <a:gd name="connsiteY8" fmla="*/ 24976 h 1632205"/>
                <a:gd name="connsiteX0" fmla="*/ 0 w 6757916"/>
                <a:gd name="connsiteY0" fmla="*/ 1550636 h 1632205"/>
                <a:gd name="connsiteX1" fmla="*/ 698067 w 6757916"/>
                <a:gd name="connsiteY1" fmla="*/ 1549049 h 1632205"/>
                <a:gd name="connsiteX2" fmla="*/ 1391588 w 6757916"/>
                <a:gd name="connsiteY2" fmla="*/ 856249 h 1632205"/>
                <a:gd name="connsiteX3" fmla="*/ 2250571 w 6757916"/>
                <a:gd name="connsiteY3" fmla="*/ 154285 h 1632205"/>
                <a:gd name="connsiteX4" fmla="*/ 3054133 w 6757916"/>
                <a:gd name="connsiteY4" fmla="*/ 837776 h 1632205"/>
                <a:gd name="connsiteX5" fmla="*/ 3780270 w 6757916"/>
                <a:gd name="connsiteY5" fmla="*/ 1632103 h 1632205"/>
                <a:gd name="connsiteX6" fmla="*/ 4605843 w 6757916"/>
                <a:gd name="connsiteY6" fmla="*/ 847012 h 1632205"/>
                <a:gd name="connsiteX7" fmla="*/ 5335516 w 6757916"/>
                <a:gd name="connsiteY7" fmla="*/ 126576 h 1632205"/>
                <a:gd name="connsiteX8" fmla="*/ 6757916 w 6757916"/>
                <a:gd name="connsiteY8" fmla="*/ 24976 h 1632205"/>
                <a:gd name="connsiteX0" fmla="*/ 0 w 6757916"/>
                <a:gd name="connsiteY0" fmla="*/ 1550636 h 1632205"/>
                <a:gd name="connsiteX1" fmla="*/ 698067 w 6757916"/>
                <a:gd name="connsiteY1" fmla="*/ 1549049 h 1632205"/>
                <a:gd name="connsiteX2" fmla="*/ 1391588 w 6757916"/>
                <a:gd name="connsiteY2" fmla="*/ 856249 h 1632205"/>
                <a:gd name="connsiteX3" fmla="*/ 2250571 w 6757916"/>
                <a:gd name="connsiteY3" fmla="*/ 154285 h 1632205"/>
                <a:gd name="connsiteX4" fmla="*/ 3054133 w 6757916"/>
                <a:gd name="connsiteY4" fmla="*/ 837776 h 1632205"/>
                <a:gd name="connsiteX5" fmla="*/ 3780270 w 6757916"/>
                <a:gd name="connsiteY5" fmla="*/ 1632103 h 1632205"/>
                <a:gd name="connsiteX6" fmla="*/ 4605843 w 6757916"/>
                <a:gd name="connsiteY6" fmla="*/ 847012 h 1632205"/>
                <a:gd name="connsiteX7" fmla="*/ 5335516 w 6757916"/>
                <a:gd name="connsiteY7" fmla="*/ 126576 h 1632205"/>
                <a:gd name="connsiteX8" fmla="*/ 6757916 w 6757916"/>
                <a:gd name="connsiteY8" fmla="*/ 24976 h 1632205"/>
                <a:gd name="connsiteX0" fmla="*/ 0 w 6757916"/>
                <a:gd name="connsiteY0" fmla="*/ 1550636 h 1632205"/>
                <a:gd name="connsiteX1" fmla="*/ 698067 w 6757916"/>
                <a:gd name="connsiteY1" fmla="*/ 1549049 h 1632205"/>
                <a:gd name="connsiteX2" fmla="*/ 1391588 w 6757916"/>
                <a:gd name="connsiteY2" fmla="*/ 856249 h 1632205"/>
                <a:gd name="connsiteX3" fmla="*/ 2250571 w 6757916"/>
                <a:gd name="connsiteY3" fmla="*/ 154285 h 1632205"/>
                <a:gd name="connsiteX4" fmla="*/ 3054133 w 6757916"/>
                <a:gd name="connsiteY4" fmla="*/ 837776 h 1632205"/>
                <a:gd name="connsiteX5" fmla="*/ 3780270 w 6757916"/>
                <a:gd name="connsiteY5" fmla="*/ 1632103 h 1632205"/>
                <a:gd name="connsiteX6" fmla="*/ 4605843 w 6757916"/>
                <a:gd name="connsiteY6" fmla="*/ 847012 h 1632205"/>
                <a:gd name="connsiteX7" fmla="*/ 5335516 w 6757916"/>
                <a:gd name="connsiteY7" fmla="*/ 126576 h 1632205"/>
                <a:gd name="connsiteX8" fmla="*/ 6757916 w 6757916"/>
                <a:gd name="connsiteY8" fmla="*/ 24976 h 1632205"/>
                <a:gd name="connsiteX0" fmla="*/ 0 w 6757916"/>
                <a:gd name="connsiteY0" fmla="*/ 1550636 h 1722681"/>
                <a:gd name="connsiteX1" fmla="*/ 698067 w 6757916"/>
                <a:gd name="connsiteY1" fmla="*/ 1549049 h 1722681"/>
                <a:gd name="connsiteX2" fmla="*/ 1391588 w 6757916"/>
                <a:gd name="connsiteY2" fmla="*/ 856249 h 1722681"/>
                <a:gd name="connsiteX3" fmla="*/ 2250571 w 6757916"/>
                <a:gd name="connsiteY3" fmla="*/ 154285 h 1722681"/>
                <a:gd name="connsiteX4" fmla="*/ 3054133 w 6757916"/>
                <a:gd name="connsiteY4" fmla="*/ 837776 h 1722681"/>
                <a:gd name="connsiteX5" fmla="*/ 3787414 w 6757916"/>
                <a:gd name="connsiteY5" fmla="*/ 1722591 h 1722681"/>
                <a:gd name="connsiteX6" fmla="*/ 4605843 w 6757916"/>
                <a:gd name="connsiteY6" fmla="*/ 847012 h 1722681"/>
                <a:gd name="connsiteX7" fmla="*/ 5335516 w 6757916"/>
                <a:gd name="connsiteY7" fmla="*/ 126576 h 1722681"/>
                <a:gd name="connsiteX8" fmla="*/ 6757916 w 6757916"/>
                <a:gd name="connsiteY8" fmla="*/ 24976 h 1722681"/>
                <a:gd name="connsiteX0" fmla="*/ 0 w 6757916"/>
                <a:gd name="connsiteY0" fmla="*/ 1550636 h 1722681"/>
                <a:gd name="connsiteX1" fmla="*/ 698067 w 6757916"/>
                <a:gd name="connsiteY1" fmla="*/ 1549049 h 1722681"/>
                <a:gd name="connsiteX2" fmla="*/ 1391588 w 6757916"/>
                <a:gd name="connsiteY2" fmla="*/ 856249 h 1722681"/>
                <a:gd name="connsiteX3" fmla="*/ 2250571 w 6757916"/>
                <a:gd name="connsiteY3" fmla="*/ 154285 h 1722681"/>
                <a:gd name="connsiteX4" fmla="*/ 3054133 w 6757916"/>
                <a:gd name="connsiteY4" fmla="*/ 837776 h 1722681"/>
                <a:gd name="connsiteX5" fmla="*/ 3787414 w 6757916"/>
                <a:gd name="connsiteY5" fmla="*/ 1722591 h 1722681"/>
                <a:gd name="connsiteX6" fmla="*/ 4605843 w 6757916"/>
                <a:gd name="connsiteY6" fmla="*/ 847012 h 1722681"/>
                <a:gd name="connsiteX7" fmla="*/ 5335516 w 6757916"/>
                <a:gd name="connsiteY7" fmla="*/ 126576 h 1722681"/>
                <a:gd name="connsiteX8" fmla="*/ 6757916 w 6757916"/>
                <a:gd name="connsiteY8" fmla="*/ 24976 h 1722681"/>
                <a:gd name="connsiteX0" fmla="*/ 0 w 6757916"/>
                <a:gd name="connsiteY0" fmla="*/ 1550636 h 1722700"/>
                <a:gd name="connsiteX1" fmla="*/ 698067 w 6757916"/>
                <a:gd name="connsiteY1" fmla="*/ 1549049 h 1722700"/>
                <a:gd name="connsiteX2" fmla="*/ 1391588 w 6757916"/>
                <a:gd name="connsiteY2" fmla="*/ 856249 h 1722700"/>
                <a:gd name="connsiteX3" fmla="*/ 2250571 w 6757916"/>
                <a:gd name="connsiteY3" fmla="*/ 154285 h 1722700"/>
                <a:gd name="connsiteX4" fmla="*/ 3054133 w 6757916"/>
                <a:gd name="connsiteY4" fmla="*/ 837776 h 1722700"/>
                <a:gd name="connsiteX5" fmla="*/ 3787414 w 6757916"/>
                <a:gd name="connsiteY5" fmla="*/ 1722591 h 1722700"/>
                <a:gd name="connsiteX6" fmla="*/ 4605843 w 6757916"/>
                <a:gd name="connsiteY6" fmla="*/ 847012 h 1722700"/>
                <a:gd name="connsiteX7" fmla="*/ 5335516 w 6757916"/>
                <a:gd name="connsiteY7" fmla="*/ 126576 h 1722700"/>
                <a:gd name="connsiteX8" fmla="*/ 6757916 w 6757916"/>
                <a:gd name="connsiteY8" fmla="*/ 24976 h 1722700"/>
                <a:gd name="connsiteX0" fmla="*/ 0 w 6757916"/>
                <a:gd name="connsiteY0" fmla="*/ 1535135 h 1707199"/>
                <a:gd name="connsiteX1" fmla="*/ 698067 w 6757916"/>
                <a:gd name="connsiteY1" fmla="*/ 1533548 h 1707199"/>
                <a:gd name="connsiteX2" fmla="*/ 1391588 w 6757916"/>
                <a:gd name="connsiteY2" fmla="*/ 840748 h 1707199"/>
                <a:gd name="connsiteX3" fmla="*/ 2250571 w 6757916"/>
                <a:gd name="connsiteY3" fmla="*/ 138784 h 1707199"/>
                <a:gd name="connsiteX4" fmla="*/ 3054133 w 6757916"/>
                <a:gd name="connsiteY4" fmla="*/ 822275 h 1707199"/>
                <a:gd name="connsiteX5" fmla="*/ 3787414 w 6757916"/>
                <a:gd name="connsiteY5" fmla="*/ 1707090 h 1707199"/>
                <a:gd name="connsiteX6" fmla="*/ 4605843 w 6757916"/>
                <a:gd name="connsiteY6" fmla="*/ 831511 h 1707199"/>
                <a:gd name="connsiteX7" fmla="*/ 5335516 w 6757916"/>
                <a:gd name="connsiteY7" fmla="*/ 111075 h 1707199"/>
                <a:gd name="connsiteX8" fmla="*/ 6757916 w 6757916"/>
                <a:gd name="connsiteY8" fmla="*/ 9475 h 1707199"/>
                <a:gd name="connsiteX0" fmla="*/ 0 w 6405491"/>
                <a:gd name="connsiteY0" fmla="*/ 1489118 h 1661182"/>
                <a:gd name="connsiteX1" fmla="*/ 698067 w 6405491"/>
                <a:gd name="connsiteY1" fmla="*/ 1487531 h 1661182"/>
                <a:gd name="connsiteX2" fmla="*/ 1391588 w 6405491"/>
                <a:gd name="connsiteY2" fmla="*/ 794731 h 1661182"/>
                <a:gd name="connsiteX3" fmla="*/ 2250571 w 6405491"/>
                <a:gd name="connsiteY3" fmla="*/ 92767 h 1661182"/>
                <a:gd name="connsiteX4" fmla="*/ 3054133 w 6405491"/>
                <a:gd name="connsiteY4" fmla="*/ 776258 h 1661182"/>
                <a:gd name="connsiteX5" fmla="*/ 3787414 w 6405491"/>
                <a:gd name="connsiteY5" fmla="*/ 1661073 h 1661182"/>
                <a:gd name="connsiteX6" fmla="*/ 4605843 w 6405491"/>
                <a:gd name="connsiteY6" fmla="*/ 785494 h 1661182"/>
                <a:gd name="connsiteX7" fmla="*/ 5335516 w 6405491"/>
                <a:gd name="connsiteY7" fmla="*/ 65058 h 1661182"/>
                <a:gd name="connsiteX8" fmla="*/ 6405491 w 6405491"/>
                <a:gd name="connsiteY8" fmla="*/ 65852 h 1661182"/>
                <a:gd name="connsiteX0" fmla="*/ 0 w 6405491"/>
                <a:gd name="connsiteY0" fmla="*/ 1477014 h 1649078"/>
                <a:gd name="connsiteX1" fmla="*/ 698067 w 6405491"/>
                <a:gd name="connsiteY1" fmla="*/ 1475427 h 1649078"/>
                <a:gd name="connsiteX2" fmla="*/ 1391588 w 6405491"/>
                <a:gd name="connsiteY2" fmla="*/ 782627 h 1649078"/>
                <a:gd name="connsiteX3" fmla="*/ 2250571 w 6405491"/>
                <a:gd name="connsiteY3" fmla="*/ 80663 h 1649078"/>
                <a:gd name="connsiteX4" fmla="*/ 3054133 w 6405491"/>
                <a:gd name="connsiteY4" fmla="*/ 764154 h 1649078"/>
                <a:gd name="connsiteX5" fmla="*/ 3787414 w 6405491"/>
                <a:gd name="connsiteY5" fmla="*/ 1648969 h 1649078"/>
                <a:gd name="connsiteX6" fmla="*/ 4605843 w 6405491"/>
                <a:gd name="connsiteY6" fmla="*/ 773390 h 1649078"/>
                <a:gd name="connsiteX7" fmla="*/ 5335516 w 6405491"/>
                <a:gd name="connsiteY7" fmla="*/ 52954 h 1649078"/>
                <a:gd name="connsiteX8" fmla="*/ 6405491 w 6405491"/>
                <a:gd name="connsiteY8" fmla="*/ 53748 h 1649078"/>
                <a:gd name="connsiteX0" fmla="*/ 0 w 6405491"/>
                <a:gd name="connsiteY0" fmla="*/ 1424060 h 1596124"/>
                <a:gd name="connsiteX1" fmla="*/ 698067 w 6405491"/>
                <a:gd name="connsiteY1" fmla="*/ 1422473 h 1596124"/>
                <a:gd name="connsiteX2" fmla="*/ 1391588 w 6405491"/>
                <a:gd name="connsiteY2" fmla="*/ 729673 h 1596124"/>
                <a:gd name="connsiteX3" fmla="*/ 2250571 w 6405491"/>
                <a:gd name="connsiteY3" fmla="*/ 27709 h 1596124"/>
                <a:gd name="connsiteX4" fmla="*/ 3054133 w 6405491"/>
                <a:gd name="connsiteY4" fmla="*/ 711200 h 1596124"/>
                <a:gd name="connsiteX5" fmla="*/ 3787414 w 6405491"/>
                <a:gd name="connsiteY5" fmla="*/ 1596015 h 1596124"/>
                <a:gd name="connsiteX6" fmla="*/ 4605843 w 6405491"/>
                <a:gd name="connsiteY6" fmla="*/ 720436 h 1596124"/>
                <a:gd name="connsiteX7" fmla="*/ 5335516 w 6405491"/>
                <a:gd name="connsiteY7" fmla="*/ 0 h 1596124"/>
                <a:gd name="connsiteX8" fmla="*/ 6405491 w 6405491"/>
                <a:gd name="connsiteY8" fmla="*/ 794 h 1596124"/>
                <a:gd name="connsiteX0" fmla="*/ 0 w 6405491"/>
                <a:gd name="connsiteY0" fmla="*/ 1424060 h 1596124"/>
                <a:gd name="connsiteX1" fmla="*/ 698067 w 6405491"/>
                <a:gd name="connsiteY1" fmla="*/ 1422473 h 1596124"/>
                <a:gd name="connsiteX2" fmla="*/ 1391588 w 6405491"/>
                <a:gd name="connsiteY2" fmla="*/ 729673 h 1596124"/>
                <a:gd name="connsiteX3" fmla="*/ 2250571 w 6405491"/>
                <a:gd name="connsiteY3" fmla="*/ 27709 h 1596124"/>
                <a:gd name="connsiteX4" fmla="*/ 3054133 w 6405491"/>
                <a:gd name="connsiteY4" fmla="*/ 711200 h 1596124"/>
                <a:gd name="connsiteX5" fmla="*/ 3787414 w 6405491"/>
                <a:gd name="connsiteY5" fmla="*/ 1596015 h 1596124"/>
                <a:gd name="connsiteX6" fmla="*/ 4605843 w 6405491"/>
                <a:gd name="connsiteY6" fmla="*/ 720436 h 1596124"/>
                <a:gd name="connsiteX7" fmla="*/ 5335516 w 6405491"/>
                <a:gd name="connsiteY7" fmla="*/ 0 h 1596124"/>
                <a:gd name="connsiteX8" fmla="*/ 6405491 w 6405491"/>
                <a:gd name="connsiteY8" fmla="*/ 794 h 1596124"/>
                <a:gd name="connsiteX0" fmla="*/ 0 w 6405491"/>
                <a:gd name="connsiteY0" fmla="*/ 1424060 h 1596124"/>
                <a:gd name="connsiteX1" fmla="*/ 698067 w 6405491"/>
                <a:gd name="connsiteY1" fmla="*/ 1422473 h 1596124"/>
                <a:gd name="connsiteX2" fmla="*/ 1391588 w 6405491"/>
                <a:gd name="connsiteY2" fmla="*/ 729673 h 1596124"/>
                <a:gd name="connsiteX3" fmla="*/ 2250571 w 6405491"/>
                <a:gd name="connsiteY3" fmla="*/ 27709 h 1596124"/>
                <a:gd name="connsiteX4" fmla="*/ 3054133 w 6405491"/>
                <a:gd name="connsiteY4" fmla="*/ 711200 h 1596124"/>
                <a:gd name="connsiteX5" fmla="*/ 3787414 w 6405491"/>
                <a:gd name="connsiteY5" fmla="*/ 1596015 h 1596124"/>
                <a:gd name="connsiteX6" fmla="*/ 4605843 w 6405491"/>
                <a:gd name="connsiteY6" fmla="*/ 720436 h 1596124"/>
                <a:gd name="connsiteX7" fmla="*/ 5335516 w 6405491"/>
                <a:gd name="connsiteY7" fmla="*/ 0 h 1596124"/>
                <a:gd name="connsiteX8" fmla="*/ 6405491 w 6405491"/>
                <a:gd name="connsiteY8" fmla="*/ 794 h 1596124"/>
                <a:gd name="connsiteX0" fmla="*/ 0 w 6405491"/>
                <a:gd name="connsiteY0" fmla="*/ 1424060 h 1497059"/>
                <a:gd name="connsiteX1" fmla="*/ 698067 w 6405491"/>
                <a:gd name="connsiteY1" fmla="*/ 1422473 h 1497059"/>
                <a:gd name="connsiteX2" fmla="*/ 1391588 w 6405491"/>
                <a:gd name="connsiteY2" fmla="*/ 729673 h 1497059"/>
                <a:gd name="connsiteX3" fmla="*/ 2250571 w 6405491"/>
                <a:gd name="connsiteY3" fmla="*/ 27709 h 1497059"/>
                <a:gd name="connsiteX4" fmla="*/ 3054133 w 6405491"/>
                <a:gd name="connsiteY4" fmla="*/ 711200 h 1497059"/>
                <a:gd name="connsiteX5" fmla="*/ 3795034 w 6405491"/>
                <a:gd name="connsiteY5" fmla="*/ 1496955 h 1497059"/>
                <a:gd name="connsiteX6" fmla="*/ 4605843 w 6405491"/>
                <a:gd name="connsiteY6" fmla="*/ 720436 h 1497059"/>
                <a:gd name="connsiteX7" fmla="*/ 5335516 w 6405491"/>
                <a:gd name="connsiteY7" fmla="*/ 0 h 1497059"/>
                <a:gd name="connsiteX8" fmla="*/ 6405491 w 6405491"/>
                <a:gd name="connsiteY8" fmla="*/ 794 h 1497059"/>
                <a:gd name="connsiteX0" fmla="*/ 0 w 6405491"/>
                <a:gd name="connsiteY0" fmla="*/ 1424060 h 1497059"/>
                <a:gd name="connsiteX1" fmla="*/ 698067 w 6405491"/>
                <a:gd name="connsiteY1" fmla="*/ 1422473 h 1497059"/>
                <a:gd name="connsiteX2" fmla="*/ 1391588 w 6405491"/>
                <a:gd name="connsiteY2" fmla="*/ 729673 h 1497059"/>
                <a:gd name="connsiteX3" fmla="*/ 2250571 w 6405491"/>
                <a:gd name="connsiteY3" fmla="*/ 27709 h 1497059"/>
                <a:gd name="connsiteX4" fmla="*/ 3054133 w 6405491"/>
                <a:gd name="connsiteY4" fmla="*/ 711200 h 1497059"/>
                <a:gd name="connsiteX5" fmla="*/ 3795034 w 6405491"/>
                <a:gd name="connsiteY5" fmla="*/ 1496955 h 1497059"/>
                <a:gd name="connsiteX6" fmla="*/ 4605843 w 6405491"/>
                <a:gd name="connsiteY6" fmla="*/ 720436 h 1497059"/>
                <a:gd name="connsiteX7" fmla="*/ 5335516 w 6405491"/>
                <a:gd name="connsiteY7" fmla="*/ 0 h 1497059"/>
                <a:gd name="connsiteX8" fmla="*/ 6405491 w 6405491"/>
                <a:gd name="connsiteY8" fmla="*/ 794 h 1497059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250571 w 6405491"/>
                <a:gd name="connsiteY3" fmla="*/ 2770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6957"/>
                <a:gd name="connsiteX1" fmla="*/ 698067 w 6405491"/>
                <a:gd name="connsiteY1" fmla="*/ 1422473 h 1496957"/>
                <a:gd name="connsiteX2" fmla="*/ 1391588 w 6405491"/>
                <a:gd name="connsiteY2" fmla="*/ 729673 h 1496957"/>
                <a:gd name="connsiteX3" fmla="*/ 2250571 w 6405491"/>
                <a:gd name="connsiteY3" fmla="*/ 27709 h 1496957"/>
                <a:gd name="connsiteX4" fmla="*/ 3054133 w 6405491"/>
                <a:gd name="connsiteY4" fmla="*/ 711200 h 1496957"/>
                <a:gd name="connsiteX5" fmla="*/ 3795034 w 6405491"/>
                <a:gd name="connsiteY5" fmla="*/ 1496955 h 1496957"/>
                <a:gd name="connsiteX6" fmla="*/ 4605843 w 6405491"/>
                <a:gd name="connsiteY6" fmla="*/ 720436 h 1496957"/>
                <a:gd name="connsiteX7" fmla="*/ 5335516 w 6405491"/>
                <a:gd name="connsiteY7" fmla="*/ 0 h 1496957"/>
                <a:gd name="connsiteX8" fmla="*/ 6405491 w 6405491"/>
                <a:gd name="connsiteY8" fmla="*/ 794 h 1496957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250571 w 6405491"/>
                <a:gd name="connsiteY3" fmla="*/ 2770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174371 w 6405491"/>
                <a:gd name="connsiteY3" fmla="*/ 5056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174371 w 6405491"/>
                <a:gd name="connsiteY3" fmla="*/ 5056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174371 w 6405491"/>
                <a:gd name="connsiteY3" fmla="*/ 5056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174371 w 6405491"/>
                <a:gd name="connsiteY3" fmla="*/ 5056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174371 w 6405491"/>
                <a:gd name="connsiteY3" fmla="*/ 5056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84"/>
                <a:gd name="connsiteX1" fmla="*/ 698067 w 6405491"/>
                <a:gd name="connsiteY1" fmla="*/ 1422473 h 1497084"/>
                <a:gd name="connsiteX2" fmla="*/ 1391588 w 6405491"/>
                <a:gd name="connsiteY2" fmla="*/ 729673 h 1497084"/>
                <a:gd name="connsiteX3" fmla="*/ 2174371 w 6405491"/>
                <a:gd name="connsiteY3" fmla="*/ 50569 h 1497084"/>
                <a:gd name="connsiteX4" fmla="*/ 3054133 w 6405491"/>
                <a:gd name="connsiteY4" fmla="*/ 711200 h 1497084"/>
                <a:gd name="connsiteX5" fmla="*/ 3795034 w 6405491"/>
                <a:gd name="connsiteY5" fmla="*/ 1496955 h 1497084"/>
                <a:gd name="connsiteX6" fmla="*/ 4605843 w 6405491"/>
                <a:gd name="connsiteY6" fmla="*/ 720436 h 1497084"/>
                <a:gd name="connsiteX7" fmla="*/ 5335516 w 6405491"/>
                <a:gd name="connsiteY7" fmla="*/ 0 h 1497084"/>
                <a:gd name="connsiteX8" fmla="*/ 6405491 w 6405491"/>
                <a:gd name="connsiteY8" fmla="*/ 794 h 1497084"/>
                <a:gd name="connsiteX0" fmla="*/ 0 w 6405491"/>
                <a:gd name="connsiteY0" fmla="*/ 1424060 h 1497020"/>
                <a:gd name="connsiteX1" fmla="*/ 698067 w 6405491"/>
                <a:gd name="connsiteY1" fmla="*/ 1422473 h 1497020"/>
                <a:gd name="connsiteX2" fmla="*/ 1391588 w 6405491"/>
                <a:gd name="connsiteY2" fmla="*/ 729673 h 1497020"/>
                <a:gd name="connsiteX3" fmla="*/ 2174371 w 6405491"/>
                <a:gd name="connsiteY3" fmla="*/ 50569 h 1497020"/>
                <a:gd name="connsiteX4" fmla="*/ 3054133 w 6405491"/>
                <a:gd name="connsiteY4" fmla="*/ 711200 h 1497020"/>
                <a:gd name="connsiteX5" fmla="*/ 3795034 w 6405491"/>
                <a:gd name="connsiteY5" fmla="*/ 1496955 h 1497020"/>
                <a:gd name="connsiteX6" fmla="*/ 4605843 w 6405491"/>
                <a:gd name="connsiteY6" fmla="*/ 720436 h 1497020"/>
                <a:gd name="connsiteX7" fmla="*/ 5335516 w 6405491"/>
                <a:gd name="connsiteY7" fmla="*/ 0 h 1497020"/>
                <a:gd name="connsiteX8" fmla="*/ 6405491 w 6405491"/>
                <a:gd name="connsiteY8" fmla="*/ 794 h 1497020"/>
                <a:gd name="connsiteX0" fmla="*/ 0 w 6405491"/>
                <a:gd name="connsiteY0" fmla="*/ 1424060 h 1497020"/>
                <a:gd name="connsiteX1" fmla="*/ 698067 w 6405491"/>
                <a:gd name="connsiteY1" fmla="*/ 1422473 h 1497020"/>
                <a:gd name="connsiteX2" fmla="*/ 1391588 w 6405491"/>
                <a:gd name="connsiteY2" fmla="*/ 729673 h 1497020"/>
                <a:gd name="connsiteX3" fmla="*/ 2174371 w 6405491"/>
                <a:gd name="connsiteY3" fmla="*/ 50569 h 1497020"/>
                <a:gd name="connsiteX4" fmla="*/ 3054133 w 6405491"/>
                <a:gd name="connsiteY4" fmla="*/ 711200 h 1497020"/>
                <a:gd name="connsiteX5" fmla="*/ 3795034 w 6405491"/>
                <a:gd name="connsiteY5" fmla="*/ 1496955 h 1497020"/>
                <a:gd name="connsiteX6" fmla="*/ 4605843 w 6405491"/>
                <a:gd name="connsiteY6" fmla="*/ 720436 h 1497020"/>
                <a:gd name="connsiteX7" fmla="*/ 5335516 w 6405491"/>
                <a:gd name="connsiteY7" fmla="*/ 0 h 1497020"/>
                <a:gd name="connsiteX8" fmla="*/ 6405491 w 6405491"/>
                <a:gd name="connsiteY8" fmla="*/ 794 h 1497020"/>
                <a:gd name="connsiteX0" fmla="*/ 0 w 6405491"/>
                <a:gd name="connsiteY0" fmla="*/ 1424060 h 1550348"/>
                <a:gd name="connsiteX1" fmla="*/ 698067 w 6405491"/>
                <a:gd name="connsiteY1" fmla="*/ 1422473 h 1550348"/>
                <a:gd name="connsiteX2" fmla="*/ 1391588 w 6405491"/>
                <a:gd name="connsiteY2" fmla="*/ 729673 h 1550348"/>
                <a:gd name="connsiteX3" fmla="*/ 2174371 w 6405491"/>
                <a:gd name="connsiteY3" fmla="*/ 50569 h 1550348"/>
                <a:gd name="connsiteX4" fmla="*/ 3054133 w 6405491"/>
                <a:gd name="connsiteY4" fmla="*/ 711200 h 1550348"/>
                <a:gd name="connsiteX5" fmla="*/ 3871234 w 6405491"/>
                <a:gd name="connsiteY5" fmla="*/ 1550295 h 1550348"/>
                <a:gd name="connsiteX6" fmla="*/ 4605843 w 6405491"/>
                <a:gd name="connsiteY6" fmla="*/ 720436 h 1550348"/>
                <a:gd name="connsiteX7" fmla="*/ 5335516 w 6405491"/>
                <a:gd name="connsiteY7" fmla="*/ 0 h 1550348"/>
                <a:gd name="connsiteX8" fmla="*/ 6405491 w 6405491"/>
                <a:gd name="connsiteY8" fmla="*/ 794 h 1550348"/>
                <a:gd name="connsiteX0" fmla="*/ 0 w 6405491"/>
                <a:gd name="connsiteY0" fmla="*/ 1424060 h 1550363"/>
                <a:gd name="connsiteX1" fmla="*/ 698067 w 6405491"/>
                <a:gd name="connsiteY1" fmla="*/ 1422473 h 1550363"/>
                <a:gd name="connsiteX2" fmla="*/ 1391588 w 6405491"/>
                <a:gd name="connsiteY2" fmla="*/ 729673 h 1550363"/>
                <a:gd name="connsiteX3" fmla="*/ 2174371 w 6405491"/>
                <a:gd name="connsiteY3" fmla="*/ 50569 h 1550363"/>
                <a:gd name="connsiteX4" fmla="*/ 3054133 w 6405491"/>
                <a:gd name="connsiteY4" fmla="*/ 711200 h 1550363"/>
                <a:gd name="connsiteX5" fmla="*/ 3871234 w 6405491"/>
                <a:gd name="connsiteY5" fmla="*/ 1550295 h 1550363"/>
                <a:gd name="connsiteX6" fmla="*/ 4605843 w 6405491"/>
                <a:gd name="connsiteY6" fmla="*/ 720436 h 1550363"/>
                <a:gd name="connsiteX7" fmla="*/ 5335516 w 6405491"/>
                <a:gd name="connsiteY7" fmla="*/ 0 h 1550363"/>
                <a:gd name="connsiteX8" fmla="*/ 6405491 w 6405491"/>
                <a:gd name="connsiteY8" fmla="*/ 794 h 1550363"/>
                <a:gd name="connsiteX0" fmla="*/ 0 w 6405491"/>
                <a:gd name="connsiteY0" fmla="*/ 1424060 h 1550363"/>
                <a:gd name="connsiteX1" fmla="*/ 698067 w 6405491"/>
                <a:gd name="connsiteY1" fmla="*/ 1422473 h 1550363"/>
                <a:gd name="connsiteX2" fmla="*/ 1391588 w 6405491"/>
                <a:gd name="connsiteY2" fmla="*/ 729673 h 1550363"/>
                <a:gd name="connsiteX3" fmla="*/ 2174371 w 6405491"/>
                <a:gd name="connsiteY3" fmla="*/ 50569 h 1550363"/>
                <a:gd name="connsiteX4" fmla="*/ 3054133 w 6405491"/>
                <a:gd name="connsiteY4" fmla="*/ 711200 h 1550363"/>
                <a:gd name="connsiteX5" fmla="*/ 3871234 w 6405491"/>
                <a:gd name="connsiteY5" fmla="*/ 1550295 h 1550363"/>
                <a:gd name="connsiteX6" fmla="*/ 4605843 w 6405491"/>
                <a:gd name="connsiteY6" fmla="*/ 720436 h 1550363"/>
                <a:gd name="connsiteX7" fmla="*/ 5335516 w 6405491"/>
                <a:gd name="connsiteY7" fmla="*/ 0 h 1550363"/>
                <a:gd name="connsiteX8" fmla="*/ 6405491 w 6405491"/>
                <a:gd name="connsiteY8" fmla="*/ 794 h 1550363"/>
                <a:gd name="connsiteX0" fmla="*/ 0 w 6329291"/>
                <a:gd name="connsiteY0" fmla="*/ 1446640 h 1572943"/>
                <a:gd name="connsiteX1" fmla="*/ 698067 w 6329291"/>
                <a:gd name="connsiteY1" fmla="*/ 1445053 h 1572943"/>
                <a:gd name="connsiteX2" fmla="*/ 1391588 w 6329291"/>
                <a:gd name="connsiteY2" fmla="*/ 752253 h 1572943"/>
                <a:gd name="connsiteX3" fmla="*/ 2174371 w 6329291"/>
                <a:gd name="connsiteY3" fmla="*/ 73149 h 1572943"/>
                <a:gd name="connsiteX4" fmla="*/ 3054133 w 6329291"/>
                <a:gd name="connsiteY4" fmla="*/ 733780 h 1572943"/>
                <a:gd name="connsiteX5" fmla="*/ 3871234 w 6329291"/>
                <a:gd name="connsiteY5" fmla="*/ 1572875 h 1572943"/>
                <a:gd name="connsiteX6" fmla="*/ 4605843 w 6329291"/>
                <a:gd name="connsiteY6" fmla="*/ 743016 h 1572943"/>
                <a:gd name="connsiteX7" fmla="*/ 5335516 w 6329291"/>
                <a:gd name="connsiteY7" fmla="*/ 22580 h 1572943"/>
                <a:gd name="connsiteX8" fmla="*/ 6329291 w 6329291"/>
                <a:gd name="connsiteY8" fmla="*/ 198634 h 1572943"/>
                <a:gd name="connsiteX0" fmla="*/ 0 w 6329291"/>
                <a:gd name="connsiteY0" fmla="*/ 1451411 h 1577714"/>
                <a:gd name="connsiteX1" fmla="*/ 698067 w 6329291"/>
                <a:gd name="connsiteY1" fmla="*/ 1449824 h 1577714"/>
                <a:gd name="connsiteX2" fmla="*/ 1391588 w 6329291"/>
                <a:gd name="connsiteY2" fmla="*/ 757024 h 1577714"/>
                <a:gd name="connsiteX3" fmla="*/ 2174371 w 6329291"/>
                <a:gd name="connsiteY3" fmla="*/ 77920 h 1577714"/>
                <a:gd name="connsiteX4" fmla="*/ 3054133 w 6329291"/>
                <a:gd name="connsiteY4" fmla="*/ 738551 h 1577714"/>
                <a:gd name="connsiteX5" fmla="*/ 3871234 w 6329291"/>
                <a:gd name="connsiteY5" fmla="*/ 1577646 h 1577714"/>
                <a:gd name="connsiteX6" fmla="*/ 4605843 w 6329291"/>
                <a:gd name="connsiteY6" fmla="*/ 747787 h 1577714"/>
                <a:gd name="connsiteX7" fmla="*/ 5335516 w 6329291"/>
                <a:gd name="connsiteY7" fmla="*/ 27351 h 1577714"/>
                <a:gd name="connsiteX8" fmla="*/ 6329291 w 6329291"/>
                <a:gd name="connsiteY8" fmla="*/ 203405 h 1577714"/>
                <a:gd name="connsiteX0" fmla="*/ 0 w 6595991"/>
                <a:gd name="connsiteY0" fmla="*/ 2340411 h 2340411"/>
                <a:gd name="connsiteX1" fmla="*/ 964767 w 6595991"/>
                <a:gd name="connsiteY1" fmla="*/ 1449824 h 2340411"/>
                <a:gd name="connsiteX2" fmla="*/ 1658288 w 6595991"/>
                <a:gd name="connsiteY2" fmla="*/ 757024 h 2340411"/>
                <a:gd name="connsiteX3" fmla="*/ 2441071 w 6595991"/>
                <a:gd name="connsiteY3" fmla="*/ 77920 h 2340411"/>
                <a:gd name="connsiteX4" fmla="*/ 3320833 w 6595991"/>
                <a:gd name="connsiteY4" fmla="*/ 738551 h 2340411"/>
                <a:gd name="connsiteX5" fmla="*/ 4137934 w 6595991"/>
                <a:gd name="connsiteY5" fmla="*/ 1577646 h 2340411"/>
                <a:gd name="connsiteX6" fmla="*/ 4872543 w 6595991"/>
                <a:gd name="connsiteY6" fmla="*/ 747787 h 2340411"/>
                <a:gd name="connsiteX7" fmla="*/ 5602216 w 6595991"/>
                <a:gd name="connsiteY7" fmla="*/ 27351 h 2340411"/>
                <a:gd name="connsiteX8" fmla="*/ 6595991 w 6595991"/>
                <a:gd name="connsiteY8" fmla="*/ 203405 h 2340411"/>
                <a:gd name="connsiteX0" fmla="*/ 0 w 6595991"/>
                <a:gd name="connsiteY0" fmla="*/ 2340411 h 2340411"/>
                <a:gd name="connsiteX1" fmla="*/ 1040967 w 6595991"/>
                <a:gd name="connsiteY1" fmla="*/ 1195824 h 2340411"/>
                <a:gd name="connsiteX2" fmla="*/ 1658288 w 6595991"/>
                <a:gd name="connsiteY2" fmla="*/ 757024 h 2340411"/>
                <a:gd name="connsiteX3" fmla="*/ 2441071 w 6595991"/>
                <a:gd name="connsiteY3" fmla="*/ 77920 h 2340411"/>
                <a:gd name="connsiteX4" fmla="*/ 3320833 w 6595991"/>
                <a:gd name="connsiteY4" fmla="*/ 738551 h 2340411"/>
                <a:gd name="connsiteX5" fmla="*/ 4137934 w 6595991"/>
                <a:gd name="connsiteY5" fmla="*/ 1577646 h 2340411"/>
                <a:gd name="connsiteX6" fmla="*/ 4872543 w 6595991"/>
                <a:gd name="connsiteY6" fmla="*/ 747787 h 2340411"/>
                <a:gd name="connsiteX7" fmla="*/ 5602216 w 6595991"/>
                <a:gd name="connsiteY7" fmla="*/ 27351 h 2340411"/>
                <a:gd name="connsiteX8" fmla="*/ 6595991 w 6595991"/>
                <a:gd name="connsiteY8" fmla="*/ 203405 h 2340411"/>
                <a:gd name="connsiteX0" fmla="*/ 0 w 6595991"/>
                <a:gd name="connsiteY0" fmla="*/ 2340411 h 2340411"/>
                <a:gd name="connsiteX1" fmla="*/ 1040967 w 6595991"/>
                <a:gd name="connsiteY1" fmla="*/ 1195824 h 2340411"/>
                <a:gd name="connsiteX2" fmla="*/ 1658288 w 6595991"/>
                <a:gd name="connsiteY2" fmla="*/ 757024 h 2340411"/>
                <a:gd name="connsiteX3" fmla="*/ 2441071 w 6595991"/>
                <a:gd name="connsiteY3" fmla="*/ 77920 h 2340411"/>
                <a:gd name="connsiteX4" fmla="*/ 3320833 w 6595991"/>
                <a:gd name="connsiteY4" fmla="*/ 738551 h 2340411"/>
                <a:gd name="connsiteX5" fmla="*/ 4137934 w 6595991"/>
                <a:gd name="connsiteY5" fmla="*/ 1577646 h 2340411"/>
                <a:gd name="connsiteX6" fmla="*/ 4872543 w 6595991"/>
                <a:gd name="connsiteY6" fmla="*/ 747787 h 2340411"/>
                <a:gd name="connsiteX7" fmla="*/ 5602216 w 6595991"/>
                <a:gd name="connsiteY7" fmla="*/ 27351 h 2340411"/>
                <a:gd name="connsiteX8" fmla="*/ 6595991 w 6595991"/>
                <a:gd name="connsiteY8" fmla="*/ 203405 h 2340411"/>
                <a:gd name="connsiteX0" fmla="*/ 0 w 6595991"/>
                <a:gd name="connsiteY0" fmla="*/ 2340411 h 2340411"/>
                <a:gd name="connsiteX1" fmla="*/ 1040967 w 6595991"/>
                <a:gd name="connsiteY1" fmla="*/ 1195824 h 2340411"/>
                <a:gd name="connsiteX2" fmla="*/ 1658288 w 6595991"/>
                <a:gd name="connsiteY2" fmla="*/ 757024 h 2340411"/>
                <a:gd name="connsiteX3" fmla="*/ 2441071 w 6595991"/>
                <a:gd name="connsiteY3" fmla="*/ 77920 h 2340411"/>
                <a:gd name="connsiteX4" fmla="*/ 3320833 w 6595991"/>
                <a:gd name="connsiteY4" fmla="*/ 738551 h 2340411"/>
                <a:gd name="connsiteX5" fmla="*/ 4137934 w 6595991"/>
                <a:gd name="connsiteY5" fmla="*/ 1577646 h 2340411"/>
                <a:gd name="connsiteX6" fmla="*/ 4872543 w 6595991"/>
                <a:gd name="connsiteY6" fmla="*/ 747787 h 2340411"/>
                <a:gd name="connsiteX7" fmla="*/ 5602216 w 6595991"/>
                <a:gd name="connsiteY7" fmla="*/ 27351 h 2340411"/>
                <a:gd name="connsiteX8" fmla="*/ 6595991 w 6595991"/>
                <a:gd name="connsiteY8" fmla="*/ 203405 h 2340411"/>
                <a:gd name="connsiteX0" fmla="*/ 0 w 6595991"/>
                <a:gd name="connsiteY0" fmla="*/ 2340411 h 2340579"/>
                <a:gd name="connsiteX1" fmla="*/ 1040967 w 6595991"/>
                <a:gd name="connsiteY1" fmla="*/ 1195824 h 2340579"/>
                <a:gd name="connsiteX2" fmla="*/ 1658288 w 6595991"/>
                <a:gd name="connsiteY2" fmla="*/ 757024 h 2340579"/>
                <a:gd name="connsiteX3" fmla="*/ 2441071 w 6595991"/>
                <a:gd name="connsiteY3" fmla="*/ 77920 h 2340579"/>
                <a:gd name="connsiteX4" fmla="*/ 3320833 w 6595991"/>
                <a:gd name="connsiteY4" fmla="*/ 738551 h 2340579"/>
                <a:gd name="connsiteX5" fmla="*/ 4137934 w 6595991"/>
                <a:gd name="connsiteY5" fmla="*/ 1577646 h 2340579"/>
                <a:gd name="connsiteX6" fmla="*/ 4872543 w 6595991"/>
                <a:gd name="connsiteY6" fmla="*/ 747787 h 2340579"/>
                <a:gd name="connsiteX7" fmla="*/ 5602216 w 6595991"/>
                <a:gd name="connsiteY7" fmla="*/ 27351 h 2340579"/>
                <a:gd name="connsiteX8" fmla="*/ 6595991 w 6595991"/>
                <a:gd name="connsiteY8" fmla="*/ 203405 h 2340579"/>
                <a:gd name="connsiteX0" fmla="*/ 0 w 6595991"/>
                <a:gd name="connsiteY0" fmla="*/ 2340411 h 2340579"/>
                <a:gd name="connsiteX1" fmla="*/ 1040967 w 6595991"/>
                <a:gd name="connsiteY1" fmla="*/ 1195824 h 2340579"/>
                <a:gd name="connsiteX2" fmla="*/ 1531288 w 6595991"/>
                <a:gd name="connsiteY2" fmla="*/ 172824 h 2340579"/>
                <a:gd name="connsiteX3" fmla="*/ 2441071 w 6595991"/>
                <a:gd name="connsiteY3" fmla="*/ 77920 h 2340579"/>
                <a:gd name="connsiteX4" fmla="*/ 3320833 w 6595991"/>
                <a:gd name="connsiteY4" fmla="*/ 738551 h 2340579"/>
                <a:gd name="connsiteX5" fmla="*/ 4137934 w 6595991"/>
                <a:gd name="connsiteY5" fmla="*/ 1577646 h 2340579"/>
                <a:gd name="connsiteX6" fmla="*/ 4872543 w 6595991"/>
                <a:gd name="connsiteY6" fmla="*/ 747787 h 2340579"/>
                <a:gd name="connsiteX7" fmla="*/ 5602216 w 6595991"/>
                <a:gd name="connsiteY7" fmla="*/ 27351 h 2340579"/>
                <a:gd name="connsiteX8" fmla="*/ 6595991 w 6595991"/>
                <a:gd name="connsiteY8" fmla="*/ 203405 h 2340579"/>
                <a:gd name="connsiteX0" fmla="*/ 0 w 6595991"/>
                <a:gd name="connsiteY0" fmla="*/ 2346391 h 2346559"/>
                <a:gd name="connsiteX1" fmla="*/ 1040967 w 6595991"/>
                <a:gd name="connsiteY1" fmla="*/ 1201804 h 2346559"/>
                <a:gd name="connsiteX2" fmla="*/ 1531288 w 6595991"/>
                <a:gd name="connsiteY2" fmla="*/ 178804 h 2346559"/>
                <a:gd name="connsiteX3" fmla="*/ 2441071 w 6595991"/>
                <a:gd name="connsiteY3" fmla="*/ 83900 h 2346559"/>
                <a:gd name="connsiteX4" fmla="*/ 3168433 w 6595991"/>
                <a:gd name="connsiteY4" fmla="*/ 1062031 h 2346559"/>
                <a:gd name="connsiteX5" fmla="*/ 4137934 w 6595991"/>
                <a:gd name="connsiteY5" fmla="*/ 1583626 h 2346559"/>
                <a:gd name="connsiteX6" fmla="*/ 4872543 w 6595991"/>
                <a:gd name="connsiteY6" fmla="*/ 753767 h 2346559"/>
                <a:gd name="connsiteX7" fmla="*/ 5602216 w 6595991"/>
                <a:gd name="connsiteY7" fmla="*/ 33331 h 2346559"/>
                <a:gd name="connsiteX8" fmla="*/ 6595991 w 6595991"/>
                <a:gd name="connsiteY8" fmla="*/ 209385 h 2346559"/>
                <a:gd name="connsiteX0" fmla="*/ 0 w 6595991"/>
                <a:gd name="connsiteY0" fmla="*/ 2340412 h 2340580"/>
                <a:gd name="connsiteX1" fmla="*/ 1040967 w 6595991"/>
                <a:gd name="connsiteY1" fmla="*/ 1195825 h 2340580"/>
                <a:gd name="connsiteX2" fmla="*/ 1531288 w 6595991"/>
                <a:gd name="connsiteY2" fmla="*/ 172825 h 2340580"/>
                <a:gd name="connsiteX3" fmla="*/ 2441071 w 6595991"/>
                <a:gd name="connsiteY3" fmla="*/ 77921 h 2340580"/>
                <a:gd name="connsiteX4" fmla="*/ 3168433 w 6595991"/>
                <a:gd name="connsiteY4" fmla="*/ 1056052 h 2340580"/>
                <a:gd name="connsiteX5" fmla="*/ 4137934 w 6595991"/>
                <a:gd name="connsiteY5" fmla="*/ 1577647 h 2340580"/>
                <a:gd name="connsiteX6" fmla="*/ 4872543 w 6595991"/>
                <a:gd name="connsiteY6" fmla="*/ 747788 h 2340580"/>
                <a:gd name="connsiteX7" fmla="*/ 5602216 w 6595991"/>
                <a:gd name="connsiteY7" fmla="*/ 27352 h 2340580"/>
                <a:gd name="connsiteX8" fmla="*/ 6595991 w 6595991"/>
                <a:gd name="connsiteY8" fmla="*/ 203406 h 2340580"/>
                <a:gd name="connsiteX0" fmla="*/ 0 w 6595991"/>
                <a:gd name="connsiteY0" fmla="*/ 2340412 h 2340580"/>
                <a:gd name="connsiteX1" fmla="*/ 1040967 w 6595991"/>
                <a:gd name="connsiteY1" fmla="*/ 1195825 h 2340580"/>
                <a:gd name="connsiteX2" fmla="*/ 1531288 w 6595991"/>
                <a:gd name="connsiteY2" fmla="*/ 172825 h 2340580"/>
                <a:gd name="connsiteX3" fmla="*/ 2441071 w 6595991"/>
                <a:gd name="connsiteY3" fmla="*/ 77921 h 2340580"/>
                <a:gd name="connsiteX4" fmla="*/ 3168433 w 6595991"/>
                <a:gd name="connsiteY4" fmla="*/ 1056052 h 2340580"/>
                <a:gd name="connsiteX5" fmla="*/ 4455434 w 6595991"/>
                <a:gd name="connsiteY5" fmla="*/ 2326947 h 2340580"/>
                <a:gd name="connsiteX6" fmla="*/ 4872543 w 6595991"/>
                <a:gd name="connsiteY6" fmla="*/ 747788 h 2340580"/>
                <a:gd name="connsiteX7" fmla="*/ 5602216 w 6595991"/>
                <a:gd name="connsiteY7" fmla="*/ 27352 h 2340580"/>
                <a:gd name="connsiteX8" fmla="*/ 6595991 w 6595991"/>
                <a:gd name="connsiteY8" fmla="*/ 203406 h 2340580"/>
                <a:gd name="connsiteX0" fmla="*/ 0 w 6595991"/>
                <a:gd name="connsiteY0" fmla="*/ 2340412 h 2340580"/>
                <a:gd name="connsiteX1" fmla="*/ 1040967 w 6595991"/>
                <a:gd name="connsiteY1" fmla="*/ 1195825 h 2340580"/>
                <a:gd name="connsiteX2" fmla="*/ 1531288 w 6595991"/>
                <a:gd name="connsiteY2" fmla="*/ 172825 h 2340580"/>
                <a:gd name="connsiteX3" fmla="*/ 2441071 w 6595991"/>
                <a:gd name="connsiteY3" fmla="*/ 77921 h 2340580"/>
                <a:gd name="connsiteX4" fmla="*/ 3168433 w 6595991"/>
                <a:gd name="connsiteY4" fmla="*/ 1056052 h 2340580"/>
                <a:gd name="connsiteX5" fmla="*/ 4455434 w 6595991"/>
                <a:gd name="connsiteY5" fmla="*/ 2326947 h 2340580"/>
                <a:gd name="connsiteX6" fmla="*/ 4872543 w 6595991"/>
                <a:gd name="connsiteY6" fmla="*/ 747788 h 2340580"/>
                <a:gd name="connsiteX7" fmla="*/ 5602216 w 6595991"/>
                <a:gd name="connsiteY7" fmla="*/ 27352 h 2340580"/>
                <a:gd name="connsiteX8" fmla="*/ 6595991 w 6595991"/>
                <a:gd name="connsiteY8" fmla="*/ 203406 h 2340580"/>
                <a:gd name="connsiteX0" fmla="*/ 0 w 6595991"/>
                <a:gd name="connsiteY0" fmla="*/ 2340412 h 2340580"/>
                <a:gd name="connsiteX1" fmla="*/ 1040967 w 6595991"/>
                <a:gd name="connsiteY1" fmla="*/ 1195825 h 2340580"/>
                <a:gd name="connsiteX2" fmla="*/ 1531288 w 6595991"/>
                <a:gd name="connsiteY2" fmla="*/ 172825 h 2340580"/>
                <a:gd name="connsiteX3" fmla="*/ 2441071 w 6595991"/>
                <a:gd name="connsiteY3" fmla="*/ 77921 h 2340580"/>
                <a:gd name="connsiteX4" fmla="*/ 3168433 w 6595991"/>
                <a:gd name="connsiteY4" fmla="*/ 1056052 h 2340580"/>
                <a:gd name="connsiteX5" fmla="*/ 4455434 w 6595991"/>
                <a:gd name="connsiteY5" fmla="*/ 2326947 h 2340580"/>
                <a:gd name="connsiteX6" fmla="*/ 4872543 w 6595991"/>
                <a:gd name="connsiteY6" fmla="*/ 747788 h 2340580"/>
                <a:gd name="connsiteX7" fmla="*/ 5602216 w 6595991"/>
                <a:gd name="connsiteY7" fmla="*/ 27352 h 2340580"/>
                <a:gd name="connsiteX8" fmla="*/ 6595991 w 6595991"/>
                <a:gd name="connsiteY8" fmla="*/ 203406 h 2340580"/>
                <a:gd name="connsiteX0" fmla="*/ 0 w 6595991"/>
                <a:gd name="connsiteY0" fmla="*/ 2340412 h 2340580"/>
                <a:gd name="connsiteX1" fmla="*/ 1040967 w 6595991"/>
                <a:gd name="connsiteY1" fmla="*/ 1195825 h 2340580"/>
                <a:gd name="connsiteX2" fmla="*/ 1531288 w 6595991"/>
                <a:gd name="connsiteY2" fmla="*/ 172825 h 2340580"/>
                <a:gd name="connsiteX3" fmla="*/ 2441071 w 6595991"/>
                <a:gd name="connsiteY3" fmla="*/ 77921 h 2340580"/>
                <a:gd name="connsiteX4" fmla="*/ 3168433 w 6595991"/>
                <a:gd name="connsiteY4" fmla="*/ 1056052 h 2340580"/>
                <a:gd name="connsiteX5" fmla="*/ 4455434 w 6595991"/>
                <a:gd name="connsiteY5" fmla="*/ 2326947 h 2340580"/>
                <a:gd name="connsiteX6" fmla="*/ 5634543 w 6595991"/>
                <a:gd name="connsiteY6" fmla="*/ 836688 h 2340580"/>
                <a:gd name="connsiteX7" fmla="*/ 5602216 w 6595991"/>
                <a:gd name="connsiteY7" fmla="*/ 27352 h 2340580"/>
                <a:gd name="connsiteX8" fmla="*/ 6595991 w 6595991"/>
                <a:gd name="connsiteY8" fmla="*/ 203406 h 2340580"/>
                <a:gd name="connsiteX0" fmla="*/ 0 w 6595991"/>
                <a:gd name="connsiteY0" fmla="*/ 2340412 h 2384158"/>
                <a:gd name="connsiteX1" fmla="*/ 1040967 w 6595991"/>
                <a:gd name="connsiteY1" fmla="*/ 1195825 h 2384158"/>
                <a:gd name="connsiteX2" fmla="*/ 1531288 w 6595991"/>
                <a:gd name="connsiteY2" fmla="*/ 172825 h 2384158"/>
                <a:gd name="connsiteX3" fmla="*/ 2441071 w 6595991"/>
                <a:gd name="connsiteY3" fmla="*/ 77921 h 2384158"/>
                <a:gd name="connsiteX4" fmla="*/ 3168433 w 6595991"/>
                <a:gd name="connsiteY4" fmla="*/ 1056052 h 2384158"/>
                <a:gd name="connsiteX5" fmla="*/ 4455434 w 6595991"/>
                <a:gd name="connsiteY5" fmla="*/ 2326947 h 2384158"/>
                <a:gd name="connsiteX6" fmla="*/ 5634543 w 6595991"/>
                <a:gd name="connsiteY6" fmla="*/ 836688 h 2384158"/>
                <a:gd name="connsiteX7" fmla="*/ 5602216 w 6595991"/>
                <a:gd name="connsiteY7" fmla="*/ 27352 h 2384158"/>
                <a:gd name="connsiteX8" fmla="*/ 6595991 w 6595991"/>
                <a:gd name="connsiteY8" fmla="*/ 203406 h 2384158"/>
                <a:gd name="connsiteX0" fmla="*/ 0 w 6595991"/>
                <a:gd name="connsiteY0" fmla="*/ 2340412 h 2363583"/>
                <a:gd name="connsiteX1" fmla="*/ 1040967 w 6595991"/>
                <a:gd name="connsiteY1" fmla="*/ 1195825 h 2363583"/>
                <a:gd name="connsiteX2" fmla="*/ 1531288 w 6595991"/>
                <a:gd name="connsiteY2" fmla="*/ 172825 h 2363583"/>
                <a:gd name="connsiteX3" fmla="*/ 2441071 w 6595991"/>
                <a:gd name="connsiteY3" fmla="*/ 77921 h 2363583"/>
                <a:gd name="connsiteX4" fmla="*/ 3168433 w 6595991"/>
                <a:gd name="connsiteY4" fmla="*/ 1056052 h 2363583"/>
                <a:gd name="connsiteX5" fmla="*/ 4455434 w 6595991"/>
                <a:gd name="connsiteY5" fmla="*/ 2326947 h 2363583"/>
                <a:gd name="connsiteX6" fmla="*/ 5634543 w 6595991"/>
                <a:gd name="connsiteY6" fmla="*/ 836688 h 2363583"/>
                <a:gd name="connsiteX7" fmla="*/ 5602216 w 6595991"/>
                <a:gd name="connsiteY7" fmla="*/ 27352 h 2363583"/>
                <a:gd name="connsiteX8" fmla="*/ 6595991 w 6595991"/>
                <a:gd name="connsiteY8" fmla="*/ 203406 h 2363583"/>
                <a:gd name="connsiteX0" fmla="*/ 0 w 7078591"/>
                <a:gd name="connsiteY0" fmla="*/ 2350020 h 2373191"/>
                <a:gd name="connsiteX1" fmla="*/ 1040967 w 7078591"/>
                <a:gd name="connsiteY1" fmla="*/ 1205433 h 2373191"/>
                <a:gd name="connsiteX2" fmla="*/ 1531288 w 7078591"/>
                <a:gd name="connsiteY2" fmla="*/ 182433 h 2373191"/>
                <a:gd name="connsiteX3" fmla="*/ 2441071 w 7078591"/>
                <a:gd name="connsiteY3" fmla="*/ 87529 h 2373191"/>
                <a:gd name="connsiteX4" fmla="*/ 3168433 w 7078591"/>
                <a:gd name="connsiteY4" fmla="*/ 1065660 h 2373191"/>
                <a:gd name="connsiteX5" fmla="*/ 4455434 w 7078591"/>
                <a:gd name="connsiteY5" fmla="*/ 2336555 h 2373191"/>
                <a:gd name="connsiteX6" fmla="*/ 5634543 w 7078591"/>
                <a:gd name="connsiteY6" fmla="*/ 846296 h 2373191"/>
                <a:gd name="connsiteX7" fmla="*/ 5602216 w 7078591"/>
                <a:gd name="connsiteY7" fmla="*/ 36960 h 2373191"/>
                <a:gd name="connsiteX8" fmla="*/ 7078591 w 7078591"/>
                <a:gd name="connsiteY8" fmla="*/ 149514 h 2373191"/>
                <a:gd name="connsiteX0" fmla="*/ 0 w 7078591"/>
                <a:gd name="connsiteY0" fmla="*/ 2313620 h 2336791"/>
                <a:gd name="connsiteX1" fmla="*/ 1040967 w 7078591"/>
                <a:gd name="connsiteY1" fmla="*/ 1169033 h 2336791"/>
                <a:gd name="connsiteX2" fmla="*/ 1531288 w 7078591"/>
                <a:gd name="connsiteY2" fmla="*/ 146033 h 2336791"/>
                <a:gd name="connsiteX3" fmla="*/ 2441071 w 7078591"/>
                <a:gd name="connsiteY3" fmla="*/ 51129 h 2336791"/>
                <a:gd name="connsiteX4" fmla="*/ 3168433 w 7078591"/>
                <a:gd name="connsiteY4" fmla="*/ 1029260 h 2336791"/>
                <a:gd name="connsiteX5" fmla="*/ 4455434 w 7078591"/>
                <a:gd name="connsiteY5" fmla="*/ 2300155 h 2336791"/>
                <a:gd name="connsiteX6" fmla="*/ 5634543 w 7078591"/>
                <a:gd name="connsiteY6" fmla="*/ 809896 h 2336791"/>
                <a:gd name="connsiteX7" fmla="*/ 6224516 w 7078591"/>
                <a:gd name="connsiteY7" fmla="*/ 64060 h 2336791"/>
                <a:gd name="connsiteX8" fmla="*/ 7078591 w 7078591"/>
                <a:gd name="connsiteY8" fmla="*/ 113114 h 2336791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03766 h 2326937"/>
                <a:gd name="connsiteX1" fmla="*/ 1040967 w 7078591"/>
                <a:gd name="connsiteY1" fmla="*/ 1159179 h 2326937"/>
                <a:gd name="connsiteX2" fmla="*/ 1531288 w 7078591"/>
                <a:gd name="connsiteY2" fmla="*/ 136179 h 2326937"/>
                <a:gd name="connsiteX3" fmla="*/ 2441071 w 7078591"/>
                <a:gd name="connsiteY3" fmla="*/ 41275 h 2326937"/>
                <a:gd name="connsiteX4" fmla="*/ 3168433 w 7078591"/>
                <a:gd name="connsiteY4" fmla="*/ 1019406 h 2326937"/>
                <a:gd name="connsiteX5" fmla="*/ 4455434 w 7078591"/>
                <a:gd name="connsiteY5" fmla="*/ 2290301 h 2326937"/>
                <a:gd name="connsiteX6" fmla="*/ 5634543 w 7078591"/>
                <a:gd name="connsiteY6" fmla="*/ 800042 h 2326937"/>
                <a:gd name="connsiteX7" fmla="*/ 6224516 w 7078591"/>
                <a:gd name="connsiteY7" fmla="*/ 54206 h 2326937"/>
                <a:gd name="connsiteX8" fmla="*/ 7078591 w 7078591"/>
                <a:gd name="connsiteY8" fmla="*/ 103260 h 2326937"/>
                <a:gd name="connsiteX0" fmla="*/ 0 w 7078591"/>
                <a:gd name="connsiteY0" fmla="*/ 2315672 h 2338843"/>
                <a:gd name="connsiteX1" fmla="*/ 1040967 w 7078591"/>
                <a:gd name="connsiteY1" fmla="*/ 1171085 h 2338843"/>
                <a:gd name="connsiteX2" fmla="*/ 1524144 w 7078591"/>
                <a:gd name="connsiteY2" fmla="*/ 162372 h 2338843"/>
                <a:gd name="connsiteX3" fmla="*/ 2441071 w 7078591"/>
                <a:gd name="connsiteY3" fmla="*/ 53181 h 2338843"/>
                <a:gd name="connsiteX4" fmla="*/ 3168433 w 7078591"/>
                <a:gd name="connsiteY4" fmla="*/ 1031312 h 2338843"/>
                <a:gd name="connsiteX5" fmla="*/ 4455434 w 7078591"/>
                <a:gd name="connsiteY5" fmla="*/ 2302207 h 2338843"/>
                <a:gd name="connsiteX6" fmla="*/ 5634543 w 7078591"/>
                <a:gd name="connsiteY6" fmla="*/ 811948 h 2338843"/>
                <a:gd name="connsiteX7" fmla="*/ 6224516 w 7078591"/>
                <a:gd name="connsiteY7" fmla="*/ 66112 h 2338843"/>
                <a:gd name="connsiteX8" fmla="*/ 7078591 w 7078591"/>
                <a:gd name="connsiteY8" fmla="*/ 115166 h 2338843"/>
                <a:gd name="connsiteX0" fmla="*/ 0 w 7078591"/>
                <a:gd name="connsiteY0" fmla="*/ 2315672 h 2338843"/>
                <a:gd name="connsiteX1" fmla="*/ 1040967 w 7078591"/>
                <a:gd name="connsiteY1" fmla="*/ 1171085 h 2338843"/>
                <a:gd name="connsiteX2" fmla="*/ 1524144 w 7078591"/>
                <a:gd name="connsiteY2" fmla="*/ 162372 h 2338843"/>
                <a:gd name="connsiteX3" fmla="*/ 2441071 w 7078591"/>
                <a:gd name="connsiteY3" fmla="*/ 53181 h 2338843"/>
                <a:gd name="connsiteX4" fmla="*/ 3168433 w 7078591"/>
                <a:gd name="connsiteY4" fmla="*/ 1031312 h 2338843"/>
                <a:gd name="connsiteX5" fmla="*/ 4455434 w 7078591"/>
                <a:gd name="connsiteY5" fmla="*/ 2302207 h 2338843"/>
                <a:gd name="connsiteX6" fmla="*/ 5634543 w 7078591"/>
                <a:gd name="connsiteY6" fmla="*/ 811948 h 2338843"/>
                <a:gd name="connsiteX7" fmla="*/ 6224516 w 7078591"/>
                <a:gd name="connsiteY7" fmla="*/ 66112 h 2338843"/>
                <a:gd name="connsiteX8" fmla="*/ 7078591 w 7078591"/>
                <a:gd name="connsiteY8" fmla="*/ 115166 h 2338843"/>
                <a:gd name="connsiteX0" fmla="*/ 0 w 7078591"/>
                <a:gd name="connsiteY0" fmla="*/ 2325282 h 2348453"/>
                <a:gd name="connsiteX1" fmla="*/ 1040967 w 7078591"/>
                <a:gd name="connsiteY1" fmla="*/ 1180695 h 2348453"/>
                <a:gd name="connsiteX2" fmla="*/ 1524144 w 7078591"/>
                <a:gd name="connsiteY2" fmla="*/ 171982 h 2348453"/>
                <a:gd name="connsiteX3" fmla="*/ 2441071 w 7078591"/>
                <a:gd name="connsiteY3" fmla="*/ 62791 h 2348453"/>
                <a:gd name="connsiteX4" fmla="*/ 3168433 w 7078591"/>
                <a:gd name="connsiteY4" fmla="*/ 1040922 h 2348453"/>
                <a:gd name="connsiteX5" fmla="*/ 4455434 w 7078591"/>
                <a:gd name="connsiteY5" fmla="*/ 2311817 h 2348453"/>
                <a:gd name="connsiteX6" fmla="*/ 5634543 w 7078591"/>
                <a:gd name="connsiteY6" fmla="*/ 821558 h 2348453"/>
                <a:gd name="connsiteX7" fmla="*/ 6224516 w 7078591"/>
                <a:gd name="connsiteY7" fmla="*/ 75722 h 2348453"/>
                <a:gd name="connsiteX8" fmla="*/ 7078591 w 7078591"/>
                <a:gd name="connsiteY8" fmla="*/ 124776 h 2348453"/>
                <a:gd name="connsiteX0" fmla="*/ 0 w 7078591"/>
                <a:gd name="connsiteY0" fmla="*/ 2325282 h 2348453"/>
                <a:gd name="connsiteX1" fmla="*/ 1040967 w 7078591"/>
                <a:gd name="connsiteY1" fmla="*/ 1180695 h 2348453"/>
                <a:gd name="connsiteX2" fmla="*/ 1524144 w 7078591"/>
                <a:gd name="connsiteY2" fmla="*/ 171982 h 2348453"/>
                <a:gd name="connsiteX3" fmla="*/ 2441071 w 7078591"/>
                <a:gd name="connsiteY3" fmla="*/ 62791 h 2348453"/>
                <a:gd name="connsiteX4" fmla="*/ 3168433 w 7078591"/>
                <a:gd name="connsiteY4" fmla="*/ 1040922 h 2348453"/>
                <a:gd name="connsiteX5" fmla="*/ 4455434 w 7078591"/>
                <a:gd name="connsiteY5" fmla="*/ 2311817 h 2348453"/>
                <a:gd name="connsiteX6" fmla="*/ 5634543 w 7078591"/>
                <a:gd name="connsiteY6" fmla="*/ 821558 h 2348453"/>
                <a:gd name="connsiteX7" fmla="*/ 6224516 w 7078591"/>
                <a:gd name="connsiteY7" fmla="*/ 75722 h 2348453"/>
                <a:gd name="connsiteX8" fmla="*/ 7078591 w 7078591"/>
                <a:gd name="connsiteY8" fmla="*/ 124776 h 2348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078591" h="2348453">
                  <a:moveTo>
                    <a:pt x="0" y="2325282"/>
                  </a:moveTo>
                  <a:cubicBezTo>
                    <a:pt x="613689" y="2337453"/>
                    <a:pt x="935278" y="1689224"/>
                    <a:pt x="1040967" y="1180695"/>
                  </a:cubicBezTo>
                  <a:cubicBezTo>
                    <a:pt x="1131527" y="759574"/>
                    <a:pt x="1289998" y="290831"/>
                    <a:pt x="1524144" y="171982"/>
                  </a:cubicBezTo>
                  <a:cubicBezTo>
                    <a:pt x="1734477" y="53135"/>
                    <a:pt x="2167023" y="-82032"/>
                    <a:pt x="2441071" y="62791"/>
                  </a:cubicBezTo>
                  <a:cubicBezTo>
                    <a:pt x="2715119" y="207614"/>
                    <a:pt x="2908906" y="526384"/>
                    <a:pt x="3168433" y="1040922"/>
                  </a:cubicBezTo>
                  <a:cubicBezTo>
                    <a:pt x="3427960" y="1555460"/>
                    <a:pt x="3726916" y="2551578"/>
                    <a:pt x="4455434" y="2311817"/>
                  </a:cubicBezTo>
                  <a:cubicBezTo>
                    <a:pt x="5183952" y="2072056"/>
                    <a:pt x="5403196" y="1206940"/>
                    <a:pt x="5634543" y="821558"/>
                  </a:cubicBezTo>
                  <a:cubicBezTo>
                    <a:pt x="5865890" y="436176"/>
                    <a:pt x="5937275" y="166452"/>
                    <a:pt x="6224516" y="75722"/>
                  </a:cubicBezTo>
                  <a:cubicBezTo>
                    <a:pt x="6511757" y="-15008"/>
                    <a:pt x="6770193" y="12751"/>
                    <a:pt x="7078591" y="124776"/>
                  </a:cubicBezTo>
                </a:path>
              </a:pathLst>
            </a:custGeom>
            <a:ln w="1143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flipH="1">
              <a:off x="2915816" y="4573558"/>
              <a:ext cx="789349" cy="789349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Ellipse 14"/>
            <p:cNvSpPr/>
            <p:nvPr/>
          </p:nvSpPr>
          <p:spPr>
            <a:xfrm flipH="1">
              <a:off x="5076056" y="4566042"/>
              <a:ext cx="789349" cy="789349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Ellipse 15"/>
            <p:cNvSpPr/>
            <p:nvPr/>
          </p:nvSpPr>
          <p:spPr>
            <a:xfrm flipH="1">
              <a:off x="7350881" y="4573558"/>
              <a:ext cx="789349" cy="789349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63552011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1-112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447384" y="822649"/>
            <a:ext cx="8249233" cy="5212702"/>
            <a:chOff x="211199" y="884662"/>
            <a:chExt cx="8249233" cy="5212702"/>
          </a:xfrm>
        </p:grpSpPr>
        <p:sp>
          <p:nvSpPr>
            <p:cNvPr id="3" name="180-Grad-Pfeil 2"/>
            <p:cNvSpPr/>
            <p:nvPr/>
          </p:nvSpPr>
          <p:spPr>
            <a:xfrm>
              <a:off x="3563888" y="884662"/>
              <a:ext cx="4896544" cy="4926451"/>
            </a:xfrm>
            <a:prstGeom prst="uturnArrow">
              <a:avLst>
                <a:gd name="adj1" fmla="val 29235"/>
                <a:gd name="adj2" fmla="val 24098"/>
                <a:gd name="adj3" fmla="val 27503"/>
                <a:gd name="adj4" fmla="val 39675"/>
                <a:gd name="adj5" fmla="val 6677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211199" y="3789040"/>
              <a:ext cx="6928948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7200" dirty="0" smtClean="0">
                  <a:latin typeface="Arial Black" panose="020B0A04020102020204" pitchFamily="34" charset="0"/>
                </a:rPr>
                <a:t>180° Drehung</a:t>
              </a:r>
            </a:p>
            <a:p>
              <a:r>
                <a:rPr lang="de-DE" sz="7200" dirty="0" smtClean="0">
                  <a:latin typeface="Arial Black" panose="020B0A04020102020204" pitchFamily="34" charset="0"/>
                </a:rPr>
                <a:t>rechts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777957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1-113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719573" y="614321"/>
            <a:ext cx="7704854" cy="5629359"/>
            <a:chOff x="467544" y="679961"/>
            <a:chExt cx="7704854" cy="5629359"/>
          </a:xfrm>
        </p:grpSpPr>
        <p:sp>
          <p:nvSpPr>
            <p:cNvPr id="3" name="180-Grad-Pfeil 2"/>
            <p:cNvSpPr/>
            <p:nvPr/>
          </p:nvSpPr>
          <p:spPr>
            <a:xfrm flipH="1">
              <a:off x="3059831" y="679961"/>
              <a:ext cx="5112567" cy="5334441"/>
            </a:xfrm>
            <a:prstGeom prst="uturnArrow">
              <a:avLst>
                <a:gd name="adj1" fmla="val 29794"/>
                <a:gd name="adj2" fmla="val 25000"/>
                <a:gd name="adj3" fmla="val 24078"/>
                <a:gd name="adj4" fmla="val 44949"/>
                <a:gd name="adj5" fmla="val 6681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67544" y="4000996"/>
              <a:ext cx="6928948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7200" dirty="0" smtClean="0">
                  <a:latin typeface="Arial Black" panose="020B0A04020102020204" pitchFamily="34" charset="0"/>
                </a:rPr>
                <a:t>180° Drehung</a:t>
              </a:r>
            </a:p>
            <a:p>
              <a:r>
                <a:rPr lang="de-DE" sz="7200" dirty="0" smtClean="0">
                  <a:latin typeface="Arial Black" panose="020B0A04020102020204" pitchFamily="34" charset="0"/>
                </a:rPr>
                <a:t>links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966697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1-114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536015" y="124297"/>
            <a:ext cx="7807205" cy="6609406"/>
            <a:chOff x="199241" y="299887"/>
            <a:chExt cx="7807205" cy="6609406"/>
          </a:xfrm>
        </p:grpSpPr>
        <p:sp>
          <p:nvSpPr>
            <p:cNvPr id="7" name="Textfeld 6"/>
            <p:cNvSpPr txBox="1"/>
            <p:nvPr/>
          </p:nvSpPr>
          <p:spPr>
            <a:xfrm>
              <a:off x="199241" y="4046971"/>
              <a:ext cx="6328335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7200" dirty="0" smtClean="0">
                  <a:latin typeface="Arial Black" panose="020B0A04020102020204" pitchFamily="34" charset="0"/>
                </a:rPr>
                <a:t>Vorsitz</a:t>
              </a:r>
            </a:p>
            <a:p>
              <a:r>
                <a:rPr lang="de-DE" sz="5400" dirty="0" smtClean="0">
                  <a:latin typeface="Arial Black" panose="020B0A04020102020204" pitchFamily="34" charset="0"/>
                </a:rPr>
                <a:t>Schritt zur Seite</a:t>
              </a:r>
            </a:p>
            <a:p>
              <a:r>
                <a:rPr lang="de-DE" sz="5400" dirty="0" smtClean="0">
                  <a:latin typeface="Arial Black" panose="020B0A04020102020204" pitchFamily="34" charset="0"/>
                </a:rPr>
                <a:t>rechts</a:t>
              </a:r>
              <a:endParaRPr lang="de-DE" sz="5400" dirty="0">
                <a:latin typeface="Arial Black" panose="020B0A04020102020204" pitchFamily="34" charset="0"/>
              </a:endParaRPr>
            </a:p>
          </p:txBody>
        </p:sp>
        <p:sp>
          <p:nvSpPr>
            <p:cNvPr id="3" name="180-Grad-Pfeil 2"/>
            <p:cNvSpPr/>
            <p:nvPr/>
          </p:nvSpPr>
          <p:spPr>
            <a:xfrm>
              <a:off x="4019202" y="299887"/>
              <a:ext cx="3987244" cy="4209234"/>
            </a:xfrm>
            <a:prstGeom prst="uturnArrow">
              <a:avLst>
                <a:gd name="adj1" fmla="val 28310"/>
                <a:gd name="adj2" fmla="val 24098"/>
                <a:gd name="adj3" fmla="val 32093"/>
                <a:gd name="adj4" fmla="val 44201"/>
                <a:gd name="adj5" fmla="val 750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" name="Pfeil nach oben 4"/>
            <p:cNvSpPr/>
            <p:nvPr/>
          </p:nvSpPr>
          <p:spPr>
            <a:xfrm rot="5400000">
              <a:off x="4974856" y="2977402"/>
              <a:ext cx="1545076" cy="3456384"/>
            </a:xfrm>
            <a:prstGeom prst="upArrow">
              <a:avLst>
                <a:gd name="adj1" fmla="val 56583"/>
                <a:gd name="adj2" fmla="val 6255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87085933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1-115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734098" y="106702"/>
            <a:ext cx="7675805" cy="6644596"/>
            <a:chOff x="611560" y="188640"/>
            <a:chExt cx="7675805" cy="6644596"/>
          </a:xfrm>
        </p:grpSpPr>
        <p:sp>
          <p:nvSpPr>
            <p:cNvPr id="7" name="Textfeld 6"/>
            <p:cNvSpPr txBox="1"/>
            <p:nvPr/>
          </p:nvSpPr>
          <p:spPr>
            <a:xfrm>
              <a:off x="1897154" y="3970914"/>
              <a:ext cx="6390211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de-DE" sz="7200" dirty="0" smtClean="0">
                  <a:latin typeface="Arial Black" panose="020B0A04020102020204" pitchFamily="34" charset="0"/>
                </a:rPr>
                <a:t>Vorsitz</a:t>
              </a:r>
            </a:p>
            <a:p>
              <a:r>
                <a:rPr lang="de-DE" sz="5400" dirty="0" smtClean="0">
                  <a:latin typeface="Arial Black" panose="020B0A04020102020204" pitchFamily="34" charset="0"/>
                </a:rPr>
                <a:t>Schritt zur Seite</a:t>
              </a:r>
            </a:p>
            <a:p>
              <a:r>
                <a:rPr lang="de-DE" sz="5400" dirty="0" smtClean="0">
                  <a:latin typeface="Arial Black" panose="020B0A04020102020204" pitchFamily="34" charset="0"/>
                </a:rPr>
                <a:t>links</a:t>
              </a:r>
              <a:endParaRPr lang="de-DE" sz="5400" dirty="0">
                <a:latin typeface="Arial Black" panose="020B0A04020102020204" pitchFamily="34" charset="0"/>
              </a:endParaRPr>
            </a:p>
          </p:txBody>
        </p:sp>
        <p:sp>
          <p:nvSpPr>
            <p:cNvPr id="3" name="180-Grad-Pfeil 2"/>
            <p:cNvSpPr/>
            <p:nvPr/>
          </p:nvSpPr>
          <p:spPr>
            <a:xfrm>
              <a:off x="3014577" y="188640"/>
              <a:ext cx="3888432" cy="4248472"/>
            </a:xfrm>
            <a:prstGeom prst="uturnArrow">
              <a:avLst>
                <a:gd name="adj1" fmla="val 27182"/>
                <a:gd name="adj2" fmla="val 24098"/>
                <a:gd name="adj3" fmla="val 33000"/>
                <a:gd name="adj4" fmla="val 43350"/>
                <a:gd name="adj5" fmla="val 73991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" name="Pfeil nach oben 4"/>
            <p:cNvSpPr/>
            <p:nvPr/>
          </p:nvSpPr>
          <p:spPr>
            <a:xfrm rot="16200000">
              <a:off x="1511660" y="2960948"/>
              <a:ext cx="1656184" cy="3456384"/>
            </a:xfrm>
            <a:prstGeom prst="upArrow">
              <a:avLst>
                <a:gd name="adj1" fmla="val 55110"/>
                <a:gd name="adj2" fmla="val 62197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74222831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1-116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560452" y="231083"/>
            <a:ext cx="8023097" cy="6395834"/>
            <a:chOff x="251521" y="188640"/>
            <a:chExt cx="8023097" cy="6395834"/>
          </a:xfrm>
        </p:grpSpPr>
        <p:grpSp>
          <p:nvGrpSpPr>
            <p:cNvPr id="4" name="Gruppieren 3"/>
            <p:cNvGrpSpPr/>
            <p:nvPr/>
          </p:nvGrpSpPr>
          <p:grpSpPr>
            <a:xfrm>
              <a:off x="4794277" y="319778"/>
              <a:ext cx="3205822" cy="6264696"/>
              <a:chOff x="4859749" y="-99392"/>
              <a:chExt cx="3560293" cy="6957390"/>
            </a:xfrm>
          </p:grpSpPr>
          <p:sp>
            <p:nvSpPr>
              <p:cNvPr id="8" name="180-Grad-Pfeil 7"/>
              <p:cNvSpPr/>
              <p:nvPr/>
            </p:nvSpPr>
            <p:spPr>
              <a:xfrm>
                <a:off x="4859750" y="-99392"/>
                <a:ext cx="3560292" cy="3377837"/>
              </a:xfrm>
              <a:prstGeom prst="uturnArrow">
                <a:avLst>
                  <a:gd name="adj1" fmla="val 29420"/>
                  <a:gd name="adj2" fmla="val 24098"/>
                  <a:gd name="adj3" fmla="val 27233"/>
                  <a:gd name="adj4" fmla="val 44885"/>
                  <a:gd name="adj5" fmla="val 70722"/>
                </a:avLst>
              </a:prstGeom>
              <a:solidFill>
                <a:srgbClr val="FFC000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180-Grad-Pfeil 8"/>
              <p:cNvSpPr/>
              <p:nvPr/>
            </p:nvSpPr>
            <p:spPr>
              <a:xfrm flipH="1">
                <a:off x="5982846" y="1484488"/>
                <a:ext cx="2006166" cy="1944216"/>
              </a:xfrm>
              <a:prstGeom prst="uturnArrow">
                <a:avLst>
                  <a:gd name="adj1" fmla="val 25000"/>
                  <a:gd name="adj2" fmla="val 25000"/>
                  <a:gd name="adj3" fmla="val 25000"/>
                  <a:gd name="adj4" fmla="val 35456"/>
                  <a:gd name="adj5" fmla="val 65845"/>
                </a:avLst>
              </a:prstGeom>
              <a:solidFill>
                <a:srgbClr val="FFC000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180-Grad-Pfeil 13"/>
              <p:cNvSpPr/>
              <p:nvPr/>
            </p:nvSpPr>
            <p:spPr>
              <a:xfrm rot="10800000">
                <a:off x="4859749" y="3625253"/>
                <a:ext cx="3414869" cy="3232745"/>
              </a:xfrm>
              <a:prstGeom prst="uturnArrow">
                <a:avLst>
                  <a:gd name="adj1" fmla="val 29420"/>
                  <a:gd name="adj2" fmla="val 25000"/>
                  <a:gd name="adj3" fmla="val 29098"/>
                  <a:gd name="adj4" fmla="val 40787"/>
                  <a:gd name="adj5" fmla="val 69885"/>
                </a:avLst>
              </a:prstGeom>
              <a:solidFill>
                <a:srgbClr val="FFC000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180-Grad-Pfeil 14"/>
              <p:cNvSpPr/>
              <p:nvPr/>
            </p:nvSpPr>
            <p:spPr>
              <a:xfrm rot="10800000" flipH="1">
                <a:off x="5292080" y="3623369"/>
                <a:ext cx="1872208" cy="1749847"/>
              </a:xfrm>
              <a:prstGeom prst="uturnArrow">
                <a:avLst>
                  <a:gd name="adj1" fmla="val 25000"/>
                  <a:gd name="adj2" fmla="val 24731"/>
                  <a:gd name="adj3" fmla="val 25000"/>
                  <a:gd name="adj4" fmla="val 40845"/>
                  <a:gd name="adj5" fmla="val 65845"/>
                </a:avLst>
              </a:prstGeom>
              <a:solidFill>
                <a:srgbClr val="FFC000"/>
              </a:solidFill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7" name="Textfeld 6"/>
            <p:cNvSpPr txBox="1"/>
            <p:nvPr/>
          </p:nvSpPr>
          <p:spPr>
            <a:xfrm>
              <a:off x="251521" y="188640"/>
              <a:ext cx="8023097" cy="52014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7200" dirty="0" smtClean="0">
                  <a:latin typeface="Arial Black" panose="020B0A04020102020204" pitchFamily="34" charset="0"/>
                </a:rPr>
                <a:t>Doppelkehrt:</a:t>
              </a:r>
            </a:p>
            <a:p>
              <a:endParaRPr lang="de-DE" sz="7200" dirty="0" smtClean="0">
                <a:latin typeface="Arial Black" panose="020B0A04020102020204" pitchFamily="34" charset="0"/>
              </a:endParaRPr>
            </a:p>
            <a:p>
              <a:r>
                <a:rPr lang="de-DE" sz="5400" dirty="0" smtClean="0">
                  <a:latin typeface="Arial Black" panose="020B0A04020102020204" pitchFamily="34" charset="0"/>
                </a:rPr>
                <a:t>Mensch</a:t>
              </a:r>
            </a:p>
            <a:p>
              <a:r>
                <a:rPr lang="de-DE" sz="4000" dirty="0">
                  <a:latin typeface="Arial Black" panose="020B0A04020102020204" pitchFamily="34" charset="0"/>
                </a:rPr>
                <a:t>n</a:t>
              </a:r>
              <a:r>
                <a:rPr lang="de-DE" sz="4000" dirty="0" smtClean="0">
                  <a:latin typeface="Arial Black" panose="020B0A04020102020204" pitchFamily="34" charset="0"/>
                </a:rPr>
                <a:t>ach links</a:t>
              </a:r>
            </a:p>
            <a:p>
              <a:r>
                <a:rPr lang="de-DE" sz="5400" dirty="0" smtClean="0">
                  <a:latin typeface="Arial Black" panose="020B0A04020102020204" pitchFamily="34" charset="0"/>
                </a:rPr>
                <a:t>Hund</a:t>
              </a:r>
            </a:p>
            <a:p>
              <a:r>
                <a:rPr lang="de-DE" sz="4000" dirty="0">
                  <a:latin typeface="Arial Black" panose="020B0A04020102020204" pitchFamily="34" charset="0"/>
                </a:rPr>
                <a:t>n</a:t>
              </a:r>
              <a:r>
                <a:rPr lang="de-DE" sz="4000" dirty="0" smtClean="0">
                  <a:latin typeface="Arial Black" panose="020B0A04020102020204" pitchFamily="34" charset="0"/>
                </a:rPr>
                <a:t>ach rechts</a:t>
              </a:r>
              <a:endParaRPr lang="de-DE" sz="40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771084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1-117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2200009" y="2103961"/>
            <a:ext cx="4629794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6000" dirty="0" smtClean="0">
                <a:latin typeface="Arial Black" panose="020B0A04020102020204" pitchFamily="34" charset="0"/>
              </a:rPr>
              <a:t>Figur 8</a:t>
            </a:r>
          </a:p>
          <a:p>
            <a:pPr algn="ctr"/>
            <a:r>
              <a:rPr lang="de-DE" sz="6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mit</a:t>
            </a:r>
          </a:p>
          <a:p>
            <a:pPr algn="ctr"/>
            <a:r>
              <a:rPr lang="de-DE" sz="6000" dirty="0" smtClean="0">
                <a:latin typeface="Arial Black" panose="020B0A04020102020204" pitchFamily="34" charset="0"/>
              </a:rPr>
              <a:t>Ablenkung</a:t>
            </a:r>
            <a:endParaRPr lang="de-DE" sz="6000" dirty="0">
              <a:latin typeface="Arial Black" panose="020B0A04020102020204" pitchFamily="34" charset="0"/>
            </a:endParaRPr>
          </a:p>
        </p:txBody>
      </p:sp>
      <p:sp>
        <p:nvSpPr>
          <p:cNvPr id="2" name="Ellipse 1"/>
          <p:cNvSpPr/>
          <p:nvPr/>
        </p:nvSpPr>
        <p:spPr>
          <a:xfrm flipH="1">
            <a:off x="3779912" y="707715"/>
            <a:ext cx="1728192" cy="1672046"/>
          </a:xfrm>
          <a:prstGeom prst="ellipse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 flipH="1">
            <a:off x="3779912" y="4725144"/>
            <a:ext cx="1728192" cy="1672046"/>
          </a:xfrm>
          <a:prstGeom prst="ellipse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 flipH="1">
            <a:off x="6948264" y="2699099"/>
            <a:ext cx="1728192" cy="1672046"/>
          </a:xfrm>
          <a:prstGeom prst="ellipse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flipH="1">
            <a:off x="755576" y="2563453"/>
            <a:ext cx="1728192" cy="1672046"/>
          </a:xfrm>
          <a:prstGeom prst="ellipse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275862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latin typeface="Arial Black" panose="020B0A04020102020204" pitchFamily="34" charset="0"/>
              </a:rPr>
              <a:t>2</a:t>
            </a:r>
            <a:r>
              <a:rPr lang="de-DE" sz="3200" dirty="0" smtClean="0">
                <a:latin typeface="Arial Black" panose="020B0A04020102020204" pitchFamily="34" charset="0"/>
              </a:rPr>
              <a:t>-201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466031" y="577299"/>
            <a:ext cx="8211938" cy="5703403"/>
            <a:chOff x="262589" y="443903"/>
            <a:chExt cx="8211938" cy="5703403"/>
          </a:xfrm>
        </p:grpSpPr>
        <p:sp>
          <p:nvSpPr>
            <p:cNvPr id="5" name="Rechteckiger Pfeil 4"/>
            <p:cNvSpPr/>
            <p:nvPr/>
          </p:nvSpPr>
          <p:spPr>
            <a:xfrm>
              <a:off x="2062789" y="443903"/>
              <a:ext cx="3934192" cy="3777185"/>
            </a:xfrm>
            <a:prstGeom prst="bentArrow">
              <a:avLst>
                <a:gd name="adj1" fmla="val 35031"/>
                <a:gd name="adj2" fmla="val 33141"/>
                <a:gd name="adj3" fmla="val 35324"/>
                <a:gd name="adj4" fmla="val 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1342709" y="3284984"/>
              <a:ext cx="6648358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90°</a:t>
              </a:r>
            </a:p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Drehung rechts</a:t>
              </a:r>
            </a:p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1 Schritt</a:t>
              </a:r>
            </a:p>
          </p:txBody>
        </p:sp>
        <p:sp>
          <p:nvSpPr>
            <p:cNvPr id="9" name="Achteck 8"/>
            <p:cNvSpPr/>
            <p:nvPr/>
          </p:nvSpPr>
          <p:spPr>
            <a:xfrm>
              <a:off x="262589" y="736290"/>
              <a:ext cx="2477546" cy="2404678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11" name="Achteck 10"/>
            <p:cNvSpPr/>
            <p:nvPr/>
          </p:nvSpPr>
          <p:spPr>
            <a:xfrm>
              <a:off x="5996981" y="1597767"/>
              <a:ext cx="2477546" cy="2404678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7" name="Pfeil nach oben 6"/>
            <p:cNvSpPr/>
            <p:nvPr/>
          </p:nvSpPr>
          <p:spPr>
            <a:xfrm rot="5400000">
              <a:off x="6536156" y="1010798"/>
              <a:ext cx="852228" cy="1368152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83925622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2-202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943143" y="477752"/>
            <a:ext cx="7257715" cy="5902496"/>
            <a:chOff x="1187624" y="604850"/>
            <a:chExt cx="7257715" cy="5902496"/>
          </a:xfrm>
        </p:grpSpPr>
        <p:sp>
          <p:nvSpPr>
            <p:cNvPr id="5" name="Rechteckiger Pfeil 4"/>
            <p:cNvSpPr/>
            <p:nvPr/>
          </p:nvSpPr>
          <p:spPr>
            <a:xfrm flipH="1">
              <a:off x="3707904" y="604850"/>
              <a:ext cx="3024336" cy="3482799"/>
            </a:xfrm>
            <a:prstGeom prst="bentArrow">
              <a:avLst>
                <a:gd name="adj1" fmla="val 32005"/>
                <a:gd name="adj2" fmla="val 35537"/>
                <a:gd name="adj3" fmla="val 21959"/>
                <a:gd name="adj4" fmla="val 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1565454" y="3645024"/>
              <a:ext cx="5966249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90°</a:t>
              </a:r>
            </a:p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Drehung links</a:t>
              </a:r>
            </a:p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1 Schritt</a:t>
              </a:r>
            </a:p>
          </p:txBody>
        </p:sp>
        <p:sp>
          <p:nvSpPr>
            <p:cNvPr id="9" name="Achteck 8"/>
            <p:cNvSpPr/>
            <p:nvPr/>
          </p:nvSpPr>
          <p:spPr>
            <a:xfrm>
              <a:off x="6300192" y="884662"/>
              <a:ext cx="2145147" cy="208205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10" name="Achteck 9"/>
            <p:cNvSpPr/>
            <p:nvPr/>
          </p:nvSpPr>
          <p:spPr>
            <a:xfrm>
              <a:off x="1187624" y="1682275"/>
              <a:ext cx="2145147" cy="208205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7" name="Pfeil nach oben 6"/>
            <p:cNvSpPr/>
            <p:nvPr/>
          </p:nvSpPr>
          <p:spPr>
            <a:xfrm rot="16200000" flipH="1">
              <a:off x="2381690" y="1010798"/>
              <a:ext cx="852228" cy="1368152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90913450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2-203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5111" y="407753"/>
            <a:ext cx="7833779" cy="6042495"/>
            <a:chOff x="611560" y="404664"/>
            <a:chExt cx="7833779" cy="6042495"/>
          </a:xfrm>
        </p:grpSpPr>
        <p:sp>
          <p:nvSpPr>
            <p:cNvPr id="9" name="Achteck 8"/>
            <p:cNvSpPr/>
            <p:nvPr/>
          </p:nvSpPr>
          <p:spPr>
            <a:xfrm>
              <a:off x="6300192" y="4365104"/>
              <a:ext cx="2145147" cy="208205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11" name="Achteck 10"/>
            <p:cNvSpPr/>
            <p:nvPr/>
          </p:nvSpPr>
          <p:spPr>
            <a:xfrm>
              <a:off x="683568" y="404664"/>
              <a:ext cx="2145147" cy="208205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12" name="180-Grad-Pfeil 11"/>
            <p:cNvSpPr/>
            <p:nvPr/>
          </p:nvSpPr>
          <p:spPr>
            <a:xfrm>
              <a:off x="3647012" y="884662"/>
              <a:ext cx="4798327" cy="4816769"/>
            </a:xfrm>
            <a:prstGeom prst="uturnArrow">
              <a:avLst>
                <a:gd name="adj1" fmla="val 29350"/>
                <a:gd name="adj2" fmla="val 24098"/>
                <a:gd name="adj3" fmla="val 28955"/>
                <a:gd name="adj4" fmla="val 35456"/>
                <a:gd name="adj5" fmla="val 66982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611560" y="3393574"/>
              <a:ext cx="6366679" cy="2123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600" dirty="0" smtClean="0">
                  <a:latin typeface="Arial Black" panose="020B0A04020102020204" pitchFamily="34" charset="0"/>
                </a:rPr>
                <a:t>180° Drehung</a:t>
              </a:r>
            </a:p>
            <a:p>
              <a:r>
                <a:rPr lang="de-DE" sz="6600" dirty="0" smtClean="0">
                  <a:latin typeface="Arial Black" panose="020B0A04020102020204" pitchFamily="34" charset="0"/>
                </a:rPr>
                <a:t>rechts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069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Z-0b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1128205" y="1052736"/>
            <a:ext cx="6887591" cy="4752528"/>
            <a:chOff x="1043608" y="836712"/>
            <a:chExt cx="6887591" cy="4752528"/>
          </a:xfrm>
        </p:grpSpPr>
        <p:sp>
          <p:nvSpPr>
            <p:cNvPr id="5" name="Textfeld 4"/>
            <p:cNvSpPr txBox="1"/>
            <p:nvPr/>
          </p:nvSpPr>
          <p:spPr>
            <a:xfrm>
              <a:off x="3047939" y="836712"/>
              <a:ext cx="4883260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links rum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7" name="Nach unten gekrümmter Pfeil 6"/>
            <p:cNvSpPr/>
            <p:nvPr/>
          </p:nvSpPr>
          <p:spPr>
            <a:xfrm rot="5400000" flipV="1">
              <a:off x="3686" y="2893134"/>
              <a:ext cx="3736028" cy="1656184"/>
            </a:xfrm>
            <a:prstGeom prst="curvedDownArrow">
              <a:avLst>
                <a:gd name="adj1" fmla="val 47331"/>
                <a:gd name="adj2" fmla="val 95000"/>
                <a:gd name="adj3" fmla="val 342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Achteck 7"/>
            <p:cNvSpPr/>
            <p:nvPr/>
          </p:nvSpPr>
          <p:spPr>
            <a:xfrm>
              <a:off x="2730302" y="3284984"/>
              <a:ext cx="1781739" cy="172933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latin typeface="Arial Black" panose="020B0A04020102020204" pitchFamily="34" charset="0"/>
                </a:rPr>
                <a:t>Halt</a:t>
              </a:r>
              <a:endParaRPr lang="de-DE" sz="36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310661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2-204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34099" y="644179"/>
            <a:ext cx="8875802" cy="5569643"/>
            <a:chOff x="107504" y="702618"/>
            <a:chExt cx="8875802" cy="5569643"/>
          </a:xfrm>
        </p:grpSpPr>
        <p:sp>
          <p:nvSpPr>
            <p:cNvPr id="8" name="Textfeld 7"/>
            <p:cNvSpPr txBox="1"/>
            <p:nvPr/>
          </p:nvSpPr>
          <p:spPr>
            <a:xfrm>
              <a:off x="107504" y="4148603"/>
              <a:ext cx="6366679" cy="2123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600" dirty="0" smtClean="0">
                  <a:latin typeface="Arial Black" panose="020B0A04020102020204" pitchFamily="34" charset="0"/>
                </a:rPr>
                <a:t>180° Drehung</a:t>
              </a:r>
            </a:p>
            <a:p>
              <a:r>
                <a:rPr lang="de-DE" sz="6600" dirty="0" smtClean="0">
                  <a:latin typeface="Arial Black" panose="020B0A04020102020204" pitchFamily="34" charset="0"/>
                </a:rPr>
                <a:t>links</a:t>
              </a:r>
            </a:p>
          </p:txBody>
        </p:sp>
        <p:sp>
          <p:nvSpPr>
            <p:cNvPr id="11" name="Achteck 10"/>
            <p:cNvSpPr/>
            <p:nvPr/>
          </p:nvSpPr>
          <p:spPr>
            <a:xfrm>
              <a:off x="627212" y="702618"/>
              <a:ext cx="2145147" cy="208205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12" name="180-Grad-Pfeil 11"/>
            <p:cNvSpPr/>
            <p:nvPr/>
          </p:nvSpPr>
          <p:spPr>
            <a:xfrm flipH="1">
              <a:off x="2900723" y="702618"/>
              <a:ext cx="4608512" cy="4959285"/>
            </a:xfrm>
            <a:prstGeom prst="uturnArrow">
              <a:avLst>
                <a:gd name="adj1" fmla="val 25000"/>
                <a:gd name="adj2" fmla="val 24098"/>
                <a:gd name="adj3" fmla="val 29960"/>
                <a:gd name="adj4" fmla="val 43350"/>
                <a:gd name="adj5" fmla="val 6737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9" name="Achteck 8"/>
            <p:cNvSpPr/>
            <p:nvPr/>
          </p:nvSpPr>
          <p:spPr>
            <a:xfrm>
              <a:off x="6838159" y="4077072"/>
              <a:ext cx="2145147" cy="208205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031203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2-205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75445" y="385831"/>
            <a:ext cx="7793110" cy="6086339"/>
            <a:chOff x="481508" y="534951"/>
            <a:chExt cx="7793110" cy="6086339"/>
          </a:xfrm>
        </p:grpSpPr>
        <p:sp>
          <p:nvSpPr>
            <p:cNvPr id="11" name="Achteck 10"/>
            <p:cNvSpPr/>
            <p:nvPr/>
          </p:nvSpPr>
          <p:spPr>
            <a:xfrm>
              <a:off x="611560" y="534951"/>
              <a:ext cx="2145147" cy="208205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12" name="180-Grad-Pfeil 11"/>
            <p:cNvSpPr/>
            <p:nvPr/>
          </p:nvSpPr>
          <p:spPr>
            <a:xfrm>
              <a:off x="3779912" y="980728"/>
              <a:ext cx="4494706" cy="4792547"/>
            </a:xfrm>
            <a:prstGeom prst="uturnArrow">
              <a:avLst>
                <a:gd name="adj1" fmla="val 33452"/>
                <a:gd name="adj2" fmla="val 24098"/>
                <a:gd name="adj3" fmla="val 27755"/>
                <a:gd name="adj4" fmla="val 43350"/>
                <a:gd name="adj5" fmla="val 64431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" name="Pfeil nach oben 6"/>
            <p:cNvSpPr/>
            <p:nvPr/>
          </p:nvSpPr>
          <p:spPr>
            <a:xfrm rot="10800000" flipH="1">
              <a:off x="6732240" y="4365104"/>
              <a:ext cx="1080121" cy="2256186"/>
            </a:xfrm>
            <a:prstGeom prst="upArrow">
              <a:avLst>
                <a:gd name="adj1" fmla="val 55291"/>
                <a:gd name="adj2" fmla="val 62142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481508" y="3229719"/>
              <a:ext cx="5804345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0" dirty="0" smtClean="0">
                  <a:latin typeface="Arial Black" panose="020B0A04020102020204" pitchFamily="34" charset="0"/>
                </a:rPr>
                <a:t>180° Drehung</a:t>
              </a: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rechts</a:t>
              </a: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vorwärts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984050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2-206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127798" y="352277"/>
            <a:ext cx="8888404" cy="6153446"/>
            <a:chOff x="107504" y="299887"/>
            <a:chExt cx="8888404" cy="6153446"/>
          </a:xfrm>
        </p:grpSpPr>
        <p:sp>
          <p:nvSpPr>
            <p:cNvPr id="12" name="180-Grad-Pfeil 11"/>
            <p:cNvSpPr/>
            <p:nvPr/>
          </p:nvSpPr>
          <p:spPr>
            <a:xfrm flipH="1">
              <a:off x="2771800" y="884662"/>
              <a:ext cx="4924492" cy="4805595"/>
            </a:xfrm>
            <a:prstGeom prst="uturnArrow">
              <a:avLst>
                <a:gd name="adj1" fmla="val 28964"/>
                <a:gd name="adj2" fmla="val 24098"/>
                <a:gd name="adj3" fmla="val 27180"/>
                <a:gd name="adj4" fmla="val 43350"/>
                <a:gd name="adj5" fmla="val 65609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7" name="Pfeil nach oben 6"/>
            <p:cNvSpPr/>
            <p:nvPr/>
          </p:nvSpPr>
          <p:spPr>
            <a:xfrm rot="10800000" flipH="1">
              <a:off x="3491880" y="4322102"/>
              <a:ext cx="1008112" cy="2131231"/>
            </a:xfrm>
            <a:prstGeom prst="upArrow">
              <a:avLst>
                <a:gd name="adj1" fmla="val 50000"/>
                <a:gd name="adj2" fmla="val 67408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107504" y="299887"/>
              <a:ext cx="5804346" cy="3785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0" dirty="0" smtClean="0">
                  <a:latin typeface="Arial Black" panose="020B0A04020102020204" pitchFamily="34" charset="0"/>
                </a:rPr>
                <a:t>180° Drehung</a:t>
              </a: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Links</a:t>
              </a:r>
            </a:p>
            <a:p>
              <a:endParaRPr lang="de-DE" sz="6000" dirty="0" smtClean="0">
                <a:latin typeface="Arial Black" panose="020B0A04020102020204" pitchFamily="34" charset="0"/>
              </a:endParaRP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vorwärts</a:t>
              </a:r>
            </a:p>
          </p:txBody>
        </p:sp>
        <p:sp>
          <p:nvSpPr>
            <p:cNvPr id="11" name="Achteck 10"/>
            <p:cNvSpPr/>
            <p:nvPr/>
          </p:nvSpPr>
          <p:spPr>
            <a:xfrm>
              <a:off x="6850761" y="4077072"/>
              <a:ext cx="2145147" cy="208205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412339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2-207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47099" y="877222"/>
            <a:ext cx="8049803" cy="5103557"/>
            <a:chOff x="467544" y="967035"/>
            <a:chExt cx="8049803" cy="5103557"/>
          </a:xfrm>
        </p:grpSpPr>
        <p:sp>
          <p:nvSpPr>
            <p:cNvPr id="8" name="Textfeld 7"/>
            <p:cNvSpPr txBox="1"/>
            <p:nvPr/>
          </p:nvSpPr>
          <p:spPr>
            <a:xfrm>
              <a:off x="763537" y="4131600"/>
              <a:ext cx="5311903" cy="193899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Schritt zur </a:t>
              </a:r>
            </a:p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Seite rechts</a:t>
              </a:r>
            </a:p>
          </p:txBody>
        </p:sp>
        <p:sp>
          <p:nvSpPr>
            <p:cNvPr id="11" name="Achteck 10"/>
            <p:cNvSpPr/>
            <p:nvPr/>
          </p:nvSpPr>
          <p:spPr>
            <a:xfrm>
              <a:off x="6075440" y="2636912"/>
              <a:ext cx="2441907" cy="2370087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7" name="Pfeil nach oben 6"/>
            <p:cNvSpPr/>
            <p:nvPr/>
          </p:nvSpPr>
          <p:spPr>
            <a:xfrm rot="5400000" flipH="1">
              <a:off x="3541476" y="703109"/>
              <a:ext cx="2553105" cy="4260469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Achteck 8"/>
            <p:cNvSpPr/>
            <p:nvPr/>
          </p:nvSpPr>
          <p:spPr>
            <a:xfrm>
              <a:off x="467544" y="967035"/>
              <a:ext cx="2596651" cy="2520280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637226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2-208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03548" y="500473"/>
            <a:ext cx="8136904" cy="5857055"/>
            <a:chOff x="323528" y="308249"/>
            <a:chExt cx="8136904" cy="5857055"/>
          </a:xfrm>
        </p:grpSpPr>
        <p:sp>
          <p:nvSpPr>
            <p:cNvPr id="9" name="Achteck 8"/>
            <p:cNvSpPr/>
            <p:nvPr/>
          </p:nvSpPr>
          <p:spPr>
            <a:xfrm>
              <a:off x="323528" y="308249"/>
              <a:ext cx="2250848" cy="2184647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10" name="180-Grad-Pfeil 9"/>
            <p:cNvSpPr/>
            <p:nvPr/>
          </p:nvSpPr>
          <p:spPr>
            <a:xfrm>
              <a:off x="2574376" y="808250"/>
              <a:ext cx="3816424" cy="4852997"/>
            </a:xfrm>
            <a:prstGeom prst="uturnArrow">
              <a:avLst>
                <a:gd name="adj1" fmla="val 28245"/>
                <a:gd name="adj2" fmla="val 24098"/>
                <a:gd name="adj3" fmla="val 33735"/>
                <a:gd name="adj4" fmla="val 43350"/>
                <a:gd name="adj5" fmla="val 6536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12" name="Pfeil nach oben 11"/>
            <p:cNvSpPr/>
            <p:nvPr/>
          </p:nvSpPr>
          <p:spPr>
            <a:xfrm flipH="1">
              <a:off x="6411383" y="1988840"/>
              <a:ext cx="2049049" cy="4176464"/>
            </a:xfrm>
            <a:prstGeom prst="upArrow">
              <a:avLst>
                <a:gd name="adj1" fmla="val 42562"/>
                <a:gd name="adj2" fmla="val 61156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1921783" y="808251"/>
              <a:ext cx="6538649" cy="4708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de-DE" sz="6000" dirty="0" smtClean="0">
                  <a:latin typeface="Arial Black" panose="020B0A04020102020204" pitchFamily="34" charset="0"/>
                </a:rPr>
                <a:t>Wegrennen</a:t>
              </a:r>
            </a:p>
            <a:p>
              <a:pPr algn="r"/>
              <a:endParaRPr lang="de-DE" sz="6000" dirty="0" smtClean="0">
                <a:latin typeface="Arial Black" panose="020B0A04020102020204" pitchFamily="34" charset="0"/>
              </a:endParaRPr>
            </a:p>
            <a:p>
              <a:pPr algn="r"/>
              <a:r>
                <a:rPr lang="de-DE" sz="6000" dirty="0" smtClean="0">
                  <a:latin typeface="Arial Black" panose="020B0A04020102020204" pitchFamily="34" charset="0"/>
                </a:rPr>
                <a:t>Abrufen in </a:t>
              </a:r>
            </a:p>
            <a:p>
              <a:pPr algn="r"/>
              <a:r>
                <a:rPr lang="de-DE" sz="6000" dirty="0" smtClean="0">
                  <a:latin typeface="Arial Black" panose="020B0A04020102020204" pitchFamily="34" charset="0"/>
                </a:rPr>
                <a:t>Vorsitz</a:t>
              </a:r>
            </a:p>
            <a:p>
              <a:pPr algn="r"/>
              <a:r>
                <a:rPr lang="de-DE" sz="6000" dirty="0" smtClean="0">
                  <a:latin typeface="Arial Black" panose="020B0A04020102020204" pitchFamily="34" charset="0"/>
                </a:rPr>
                <a:t>aus Laufschritt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332209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2-209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20482" y="324147"/>
            <a:ext cx="8103037" cy="6209706"/>
            <a:chOff x="438907" y="310950"/>
            <a:chExt cx="8103037" cy="6209706"/>
          </a:xfrm>
        </p:grpSpPr>
        <p:sp>
          <p:nvSpPr>
            <p:cNvPr id="9" name="Legende mit Pfeil nach oben 8"/>
            <p:cNvSpPr/>
            <p:nvPr/>
          </p:nvSpPr>
          <p:spPr>
            <a:xfrm>
              <a:off x="2627784" y="764704"/>
              <a:ext cx="5914160" cy="5755952"/>
            </a:xfrm>
            <a:prstGeom prst="upArrowCallout">
              <a:avLst>
                <a:gd name="adj1" fmla="val 30949"/>
                <a:gd name="adj2" fmla="val 25387"/>
                <a:gd name="adj3" fmla="val 16288"/>
                <a:gd name="adj4" fmla="val 67294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72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Steh</a:t>
              </a:r>
              <a:endParaRPr lang="de-DE" sz="7200" dirty="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4" name="Achteck 3"/>
            <p:cNvSpPr/>
            <p:nvPr/>
          </p:nvSpPr>
          <p:spPr>
            <a:xfrm>
              <a:off x="438907" y="310950"/>
              <a:ext cx="2516097" cy="244209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972991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2-210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520482" y="324147"/>
            <a:ext cx="8103037" cy="6209706"/>
            <a:chOff x="438907" y="310950"/>
            <a:chExt cx="8103037" cy="6209706"/>
          </a:xfrm>
        </p:grpSpPr>
        <p:sp>
          <p:nvSpPr>
            <p:cNvPr id="5" name="Legende mit Pfeil nach oben 4"/>
            <p:cNvSpPr/>
            <p:nvPr/>
          </p:nvSpPr>
          <p:spPr>
            <a:xfrm>
              <a:off x="2627784" y="764704"/>
              <a:ext cx="5914160" cy="5755952"/>
            </a:xfrm>
            <a:prstGeom prst="upArrowCallout">
              <a:avLst>
                <a:gd name="adj1" fmla="val 30949"/>
                <a:gd name="adj2" fmla="val 25387"/>
                <a:gd name="adj3" fmla="val 16288"/>
                <a:gd name="adj4" fmla="val 67294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72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Steh</a:t>
              </a:r>
            </a:p>
            <a:p>
              <a:pPr algn="ctr"/>
              <a:r>
                <a:rPr lang="de-DE" sz="7200" dirty="0" smtClean="0">
                  <a:solidFill>
                    <a:schemeClr val="tx1"/>
                  </a:solidFill>
                  <a:latin typeface="Arial Black" panose="020B0A04020102020204" pitchFamily="34" charset="0"/>
                </a:rPr>
                <a:t>Sitz</a:t>
              </a:r>
              <a:endParaRPr lang="de-DE" sz="7200" dirty="0">
                <a:solidFill>
                  <a:schemeClr val="tx1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7" name="Achteck 6"/>
            <p:cNvSpPr/>
            <p:nvPr/>
          </p:nvSpPr>
          <p:spPr>
            <a:xfrm>
              <a:off x="438907" y="310950"/>
              <a:ext cx="2516097" cy="244209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7363688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2-211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911653" y="658351"/>
            <a:ext cx="7320695" cy="5541298"/>
            <a:chOff x="920519" y="764704"/>
            <a:chExt cx="7320695" cy="5541298"/>
          </a:xfrm>
        </p:grpSpPr>
        <p:sp>
          <p:nvSpPr>
            <p:cNvPr id="4" name="Achteck 3"/>
            <p:cNvSpPr/>
            <p:nvPr/>
          </p:nvSpPr>
          <p:spPr>
            <a:xfrm>
              <a:off x="2340121" y="764704"/>
              <a:ext cx="2522461" cy="2448272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5" name="Pfeil nach oben 4"/>
            <p:cNvSpPr/>
            <p:nvPr/>
          </p:nvSpPr>
          <p:spPr>
            <a:xfrm flipH="1">
              <a:off x="5472085" y="1416093"/>
              <a:ext cx="2769129" cy="4889909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920519" y="3861048"/>
              <a:ext cx="455156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de-DE" sz="6000" dirty="0" smtClean="0">
                  <a:latin typeface="Arial Black" panose="020B0A04020102020204" pitchFamily="34" charset="0"/>
                </a:rPr>
                <a:t>Weggehen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163420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2-212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9" name="Legende mit Pfeil nach oben 8"/>
          <p:cNvSpPr/>
          <p:nvPr/>
        </p:nvSpPr>
        <p:spPr>
          <a:xfrm>
            <a:off x="627609" y="226988"/>
            <a:ext cx="7888782" cy="6404024"/>
          </a:xfrm>
          <a:prstGeom prst="upArrowCallout">
            <a:avLst>
              <a:gd name="adj1" fmla="val 29760"/>
              <a:gd name="adj2" fmla="val 31194"/>
              <a:gd name="adj3" fmla="val 17128"/>
              <a:gd name="adj4" fmla="val 67702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Anhalten</a:t>
            </a:r>
          </a:p>
          <a:p>
            <a:pPr algn="ctr"/>
            <a:r>
              <a:rPr lang="de-DE" sz="7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Platz</a:t>
            </a:r>
          </a:p>
          <a:p>
            <a:pPr algn="ctr"/>
            <a:r>
              <a:rPr lang="de-DE" sz="7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Weggehen</a:t>
            </a:r>
            <a:endParaRPr lang="de-DE" sz="7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4468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2-213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827584" y="764704"/>
            <a:ext cx="7488833" cy="5328592"/>
            <a:chOff x="467543" y="764704"/>
            <a:chExt cx="7488833" cy="5328592"/>
          </a:xfrm>
        </p:grpSpPr>
        <p:sp>
          <p:nvSpPr>
            <p:cNvPr id="4" name="180-Grad-Pfeil 3"/>
            <p:cNvSpPr/>
            <p:nvPr/>
          </p:nvSpPr>
          <p:spPr>
            <a:xfrm flipH="1">
              <a:off x="3059832" y="764704"/>
              <a:ext cx="4896544" cy="4927403"/>
            </a:xfrm>
            <a:prstGeom prst="uturnArrow">
              <a:avLst>
                <a:gd name="adj1" fmla="val 28480"/>
                <a:gd name="adj2" fmla="val 24098"/>
                <a:gd name="adj3" fmla="val 25268"/>
                <a:gd name="adj4" fmla="val 37088"/>
                <a:gd name="adj5" fmla="val 650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467543" y="922650"/>
              <a:ext cx="5887317" cy="51706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600" dirty="0" smtClean="0">
                  <a:latin typeface="Arial Black" panose="020B0A04020102020204" pitchFamily="34" charset="0"/>
                </a:rPr>
                <a:t>Umdrehen</a:t>
              </a:r>
            </a:p>
            <a:p>
              <a:endParaRPr lang="de-DE" sz="6600" dirty="0" smtClean="0">
                <a:latin typeface="Arial Black" panose="020B0A04020102020204" pitchFamily="34" charset="0"/>
              </a:endParaRPr>
            </a:p>
            <a:p>
              <a:endParaRPr lang="de-DE" sz="6600" dirty="0" smtClean="0">
                <a:latin typeface="Arial Black" panose="020B0A04020102020204" pitchFamily="34" charset="0"/>
              </a:endParaRPr>
            </a:p>
            <a:p>
              <a:r>
                <a:rPr lang="de-DE" sz="6600" dirty="0" smtClean="0">
                  <a:latin typeface="Arial Black" panose="020B0A04020102020204" pitchFamily="34" charset="0"/>
                </a:rPr>
                <a:t>Zurück zum </a:t>
              </a:r>
            </a:p>
            <a:p>
              <a:r>
                <a:rPr lang="de-DE" sz="6600" dirty="0" smtClean="0">
                  <a:latin typeface="Arial Black" panose="020B0A04020102020204" pitchFamily="34" charset="0"/>
                </a:rPr>
                <a:t>Hund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5469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Z-0b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1128205" y="1052736"/>
            <a:ext cx="6887591" cy="4752528"/>
            <a:chOff x="1043608" y="836712"/>
            <a:chExt cx="6887591" cy="4752528"/>
          </a:xfrm>
        </p:grpSpPr>
        <p:sp>
          <p:nvSpPr>
            <p:cNvPr id="5" name="Textfeld 4"/>
            <p:cNvSpPr txBox="1"/>
            <p:nvPr/>
          </p:nvSpPr>
          <p:spPr>
            <a:xfrm>
              <a:off x="3047939" y="836712"/>
              <a:ext cx="4883260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de-DE" sz="7200" dirty="0" smtClean="0">
                  <a:latin typeface="Arial Black" panose="020B0A04020102020204" pitchFamily="34" charset="0"/>
                </a:rPr>
                <a:t>Hund</a:t>
              </a:r>
              <a:br>
                <a:rPr lang="de-DE" sz="7200" dirty="0" smtClean="0">
                  <a:latin typeface="Arial Black" panose="020B0A04020102020204" pitchFamily="34" charset="0"/>
                </a:rPr>
              </a:br>
              <a:r>
                <a:rPr lang="de-DE" sz="7200" dirty="0" smtClean="0">
                  <a:latin typeface="Arial Black" panose="020B0A04020102020204" pitchFamily="34" charset="0"/>
                </a:rPr>
                <a:t>links rum</a:t>
              </a:r>
              <a:endParaRPr lang="de-DE" sz="7200" dirty="0">
                <a:latin typeface="Arial Black" panose="020B0A04020102020204" pitchFamily="34" charset="0"/>
              </a:endParaRPr>
            </a:p>
          </p:txBody>
        </p:sp>
        <p:sp>
          <p:nvSpPr>
            <p:cNvPr id="7" name="Nach unten gekrümmter Pfeil 6"/>
            <p:cNvSpPr/>
            <p:nvPr/>
          </p:nvSpPr>
          <p:spPr>
            <a:xfrm rot="5400000" flipV="1">
              <a:off x="3686" y="2893134"/>
              <a:ext cx="3736028" cy="1656184"/>
            </a:xfrm>
            <a:prstGeom prst="curvedDownArrow">
              <a:avLst>
                <a:gd name="adj1" fmla="val 47331"/>
                <a:gd name="adj2" fmla="val 95000"/>
                <a:gd name="adj3" fmla="val 342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Achteck 7"/>
            <p:cNvSpPr/>
            <p:nvPr/>
          </p:nvSpPr>
          <p:spPr>
            <a:xfrm>
              <a:off x="2730302" y="3284984"/>
              <a:ext cx="1781739" cy="1729335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>
                  <a:latin typeface="Arial Black" panose="020B0A04020102020204" pitchFamily="34" charset="0"/>
                </a:rPr>
                <a:t>Halt</a:t>
              </a:r>
              <a:endParaRPr lang="de-DE" sz="36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26482154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2-214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467544" y="649902"/>
            <a:ext cx="8208912" cy="5558197"/>
            <a:chOff x="467544" y="980728"/>
            <a:chExt cx="8208912" cy="5558197"/>
          </a:xfrm>
        </p:grpSpPr>
        <p:sp>
          <p:nvSpPr>
            <p:cNvPr id="4" name="180-Grad-Pfeil 3"/>
            <p:cNvSpPr/>
            <p:nvPr/>
          </p:nvSpPr>
          <p:spPr>
            <a:xfrm flipH="1">
              <a:off x="4788024" y="980728"/>
              <a:ext cx="3888432" cy="5060776"/>
            </a:xfrm>
            <a:prstGeom prst="uturnArrow">
              <a:avLst>
                <a:gd name="adj1" fmla="val 29409"/>
                <a:gd name="adj2" fmla="val 24098"/>
                <a:gd name="adj3" fmla="val 35288"/>
                <a:gd name="adj4" fmla="val 43350"/>
                <a:gd name="adj5" fmla="val 66667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467544" y="1124744"/>
              <a:ext cx="4513928" cy="37856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0" dirty="0" smtClean="0">
                  <a:latin typeface="Arial Black" panose="020B0A04020102020204" pitchFamily="34" charset="0"/>
                </a:rPr>
                <a:t>Umdrehen</a:t>
              </a:r>
            </a:p>
            <a:p>
              <a:endParaRPr lang="de-DE" sz="6000" dirty="0" smtClean="0">
                <a:latin typeface="Arial Black" panose="020B0A04020102020204" pitchFamily="34" charset="0"/>
              </a:endParaRP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Abrufen in</a:t>
              </a: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Vorsitz</a:t>
              </a:r>
            </a:p>
          </p:txBody>
        </p:sp>
        <p:sp>
          <p:nvSpPr>
            <p:cNvPr id="7" name="Pfeil nach oben 6"/>
            <p:cNvSpPr/>
            <p:nvPr/>
          </p:nvSpPr>
          <p:spPr>
            <a:xfrm flipH="1">
              <a:off x="5100384" y="4673352"/>
              <a:ext cx="1008112" cy="1865573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2083577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2-215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863588" y="836712"/>
            <a:ext cx="7416824" cy="5328592"/>
          </a:xfrm>
          <a:prstGeom prst="rect">
            <a:avLst/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 smtClean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Ohne Umdrehen </a:t>
            </a:r>
          </a:p>
          <a:p>
            <a:pPr algn="ctr"/>
            <a:r>
              <a:rPr lang="de-DE" sz="6600" dirty="0" smtClean="0">
                <a:solidFill>
                  <a:sysClr val="windowText" lastClr="000000"/>
                </a:solidFill>
                <a:latin typeface="Arial Black" panose="020B0A04020102020204" pitchFamily="34" charset="0"/>
              </a:rPr>
              <a:t>bei Fuß rufen</a:t>
            </a:r>
            <a:endParaRPr lang="de-DE" sz="6600" dirty="0">
              <a:solidFill>
                <a:sysClr val="windowText" lastClr="0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31761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2-216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657996" y="643952"/>
            <a:ext cx="7828008" cy="5570097"/>
            <a:chOff x="467543" y="692696"/>
            <a:chExt cx="7828008" cy="5570097"/>
          </a:xfrm>
        </p:grpSpPr>
        <p:sp>
          <p:nvSpPr>
            <p:cNvPr id="4" name="180-Grad-Pfeil 3"/>
            <p:cNvSpPr/>
            <p:nvPr/>
          </p:nvSpPr>
          <p:spPr>
            <a:xfrm flipH="1">
              <a:off x="3734653" y="692696"/>
              <a:ext cx="4560898" cy="5570097"/>
            </a:xfrm>
            <a:prstGeom prst="uturnArrow">
              <a:avLst>
                <a:gd name="adj1" fmla="val 30346"/>
                <a:gd name="adj2" fmla="val 24098"/>
                <a:gd name="adj3" fmla="val 30665"/>
                <a:gd name="adj4" fmla="val 43350"/>
                <a:gd name="adj5" fmla="val 66005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467543" y="4139135"/>
              <a:ext cx="7485511" cy="21236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600" dirty="0" smtClean="0">
                  <a:latin typeface="Arial Black" panose="020B0A04020102020204" pitchFamily="34" charset="0"/>
                </a:rPr>
                <a:t>Umdrehen</a:t>
              </a:r>
            </a:p>
            <a:p>
              <a:r>
                <a:rPr lang="de-DE" sz="6600" dirty="0" smtClean="0">
                  <a:latin typeface="Arial Black" panose="020B0A04020102020204" pitchFamily="34" charset="0"/>
                </a:rPr>
                <a:t>Abrufen bei Fuß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0255651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2-217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409171" y="612844"/>
            <a:ext cx="8325658" cy="5632312"/>
            <a:chOff x="657647" y="821025"/>
            <a:chExt cx="8325658" cy="5632312"/>
          </a:xfrm>
        </p:grpSpPr>
        <p:sp>
          <p:nvSpPr>
            <p:cNvPr id="7" name="Rechteckiger Pfeil 6"/>
            <p:cNvSpPr/>
            <p:nvPr/>
          </p:nvSpPr>
          <p:spPr>
            <a:xfrm rot="16200000">
              <a:off x="2087724" y="2744925"/>
              <a:ext cx="3240361" cy="4176462"/>
            </a:xfrm>
            <a:prstGeom prst="bentArrow">
              <a:avLst>
                <a:gd name="adj1" fmla="val 34357"/>
                <a:gd name="adj2" fmla="val 35537"/>
                <a:gd name="adj3" fmla="val 32247"/>
                <a:gd name="adj4" fmla="val 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8" name="Pfeil nach oben 7"/>
            <p:cNvSpPr/>
            <p:nvPr/>
          </p:nvSpPr>
          <p:spPr>
            <a:xfrm flipH="1">
              <a:off x="6660230" y="1628800"/>
              <a:ext cx="2323075" cy="4824537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" name="Gerade Verbindung 2"/>
            <p:cNvCxnSpPr/>
            <p:nvPr/>
          </p:nvCxnSpPr>
          <p:spPr>
            <a:xfrm>
              <a:off x="1835696" y="2052675"/>
              <a:ext cx="0" cy="93610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Gerade Verbindung 8"/>
            <p:cNvCxnSpPr/>
            <p:nvPr/>
          </p:nvCxnSpPr>
          <p:spPr>
            <a:xfrm flipH="1">
              <a:off x="1835696" y="2520727"/>
              <a:ext cx="1656184" cy="0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3493418" y="2060848"/>
              <a:ext cx="0" cy="93610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" name="Textfeld 4"/>
            <p:cNvSpPr txBox="1"/>
            <p:nvPr/>
          </p:nvSpPr>
          <p:spPr>
            <a:xfrm>
              <a:off x="657647" y="821025"/>
              <a:ext cx="7298729" cy="56323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0" dirty="0" smtClean="0">
                  <a:latin typeface="Arial Black" panose="020B0A04020102020204" pitchFamily="34" charset="0"/>
                </a:rPr>
                <a:t>Hund über Hürde</a:t>
              </a:r>
            </a:p>
            <a:p>
              <a:endParaRPr lang="de-DE" sz="6000" dirty="0" smtClean="0">
                <a:latin typeface="Arial Black" panose="020B0A04020102020204" pitchFamily="34" charset="0"/>
              </a:endParaRPr>
            </a:p>
            <a:p>
              <a:endParaRPr lang="de-DE" sz="6000" dirty="0">
                <a:latin typeface="Arial Black" panose="020B0A04020102020204" pitchFamily="34" charset="0"/>
              </a:endParaRPr>
            </a:p>
            <a:p>
              <a:endParaRPr lang="de-DE" sz="6000" dirty="0">
                <a:latin typeface="Arial Black" panose="020B0A04020102020204" pitchFamily="34" charset="0"/>
              </a:endParaRP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Mensch dicht</a:t>
              </a: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nebenher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252531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2-218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921867" y="554337"/>
            <a:ext cx="7300267" cy="5749327"/>
            <a:chOff x="539552" y="614003"/>
            <a:chExt cx="7300267" cy="5749327"/>
          </a:xfrm>
        </p:grpSpPr>
        <p:sp>
          <p:nvSpPr>
            <p:cNvPr id="5" name="Textfeld 4"/>
            <p:cNvSpPr txBox="1"/>
            <p:nvPr/>
          </p:nvSpPr>
          <p:spPr>
            <a:xfrm>
              <a:off x="539552" y="3501008"/>
              <a:ext cx="6401048" cy="28623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0" dirty="0" err="1" smtClean="0">
                  <a:latin typeface="Arial Black" panose="020B0A04020102020204" pitchFamily="34" charset="0"/>
                </a:rPr>
                <a:t>Wegehen</a:t>
              </a:r>
              <a:endParaRPr lang="de-DE" sz="6000" dirty="0" smtClean="0">
                <a:latin typeface="Arial Black" panose="020B0A04020102020204" pitchFamily="34" charset="0"/>
              </a:endParaRPr>
            </a:p>
            <a:p>
              <a:r>
                <a:rPr lang="de-DE" sz="6000" dirty="0">
                  <a:latin typeface="Arial Black" panose="020B0A04020102020204" pitchFamily="34" charset="0"/>
                </a:rPr>
                <a:t>z</a:t>
              </a:r>
              <a:r>
                <a:rPr lang="de-DE" sz="6000" dirty="0" smtClean="0">
                  <a:latin typeface="Arial Black" panose="020B0A04020102020204" pitchFamily="34" charset="0"/>
                </a:rPr>
                <a:t>um Abruf</a:t>
              </a:r>
            </a:p>
            <a:p>
              <a:r>
                <a:rPr lang="de-DE" sz="6000" dirty="0">
                  <a:latin typeface="Arial Black" panose="020B0A04020102020204" pitchFamily="34" charset="0"/>
                </a:rPr>
                <a:t>ü</a:t>
              </a:r>
              <a:r>
                <a:rPr lang="de-DE" sz="6000" dirty="0" smtClean="0">
                  <a:latin typeface="Arial Black" panose="020B0A04020102020204" pitchFamily="34" charset="0"/>
                </a:rPr>
                <a:t>ber die Hürde</a:t>
              </a:r>
            </a:p>
          </p:txBody>
        </p:sp>
        <p:sp>
          <p:nvSpPr>
            <p:cNvPr id="8" name="Pfeil nach oben 7"/>
            <p:cNvSpPr/>
            <p:nvPr/>
          </p:nvSpPr>
          <p:spPr>
            <a:xfrm flipH="1">
              <a:off x="6516216" y="1340768"/>
              <a:ext cx="792090" cy="1440160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" name="Gerade Verbindung 2"/>
            <p:cNvCxnSpPr/>
            <p:nvPr/>
          </p:nvCxnSpPr>
          <p:spPr>
            <a:xfrm>
              <a:off x="6182097" y="2816932"/>
              <a:ext cx="0" cy="93610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Gerade Verbindung 8"/>
            <p:cNvCxnSpPr/>
            <p:nvPr/>
          </p:nvCxnSpPr>
          <p:spPr>
            <a:xfrm flipH="1">
              <a:off x="6182097" y="3284984"/>
              <a:ext cx="1656184" cy="0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Gerade Verbindung 9"/>
            <p:cNvCxnSpPr/>
            <p:nvPr/>
          </p:nvCxnSpPr>
          <p:spPr>
            <a:xfrm>
              <a:off x="7839819" y="2825105"/>
              <a:ext cx="0" cy="936104"/>
            </a:xfrm>
            <a:prstGeom prst="line">
              <a:avLst/>
            </a:prstGeom>
            <a:ln w="5715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Pfeil nach oben 10"/>
            <p:cNvSpPr/>
            <p:nvPr/>
          </p:nvSpPr>
          <p:spPr>
            <a:xfrm flipH="1">
              <a:off x="6588224" y="3861048"/>
              <a:ext cx="792090" cy="1440160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Achteck 11"/>
            <p:cNvSpPr/>
            <p:nvPr/>
          </p:nvSpPr>
          <p:spPr>
            <a:xfrm>
              <a:off x="1666455" y="614003"/>
              <a:ext cx="2522461" cy="2448272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264547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2-219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7" name="Gruppieren 6"/>
          <p:cNvGrpSpPr/>
          <p:nvPr/>
        </p:nvGrpSpPr>
        <p:grpSpPr>
          <a:xfrm>
            <a:off x="555322" y="324813"/>
            <a:ext cx="8033356" cy="6208375"/>
            <a:chOff x="251520" y="324813"/>
            <a:chExt cx="8033356" cy="6208375"/>
          </a:xfrm>
        </p:grpSpPr>
        <p:sp>
          <p:nvSpPr>
            <p:cNvPr id="8" name="Pfeil nach oben 7"/>
            <p:cNvSpPr/>
            <p:nvPr/>
          </p:nvSpPr>
          <p:spPr>
            <a:xfrm flipH="1">
              <a:off x="3676364" y="5093028"/>
              <a:ext cx="792090" cy="1440160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Pfeil nach oben 12"/>
            <p:cNvSpPr/>
            <p:nvPr/>
          </p:nvSpPr>
          <p:spPr>
            <a:xfrm flipH="1">
              <a:off x="3676364" y="324813"/>
              <a:ext cx="792090" cy="1440160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Pfeil nach oben 13"/>
            <p:cNvSpPr/>
            <p:nvPr/>
          </p:nvSpPr>
          <p:spPr>
            <a:xfrm flipH="1">
              <a:off x="5188532" y="324813"/>
              <a:ext cx="3096344" cy="6153449"/>
            </a:xfrm>
            <a:prstGeom prst="upArrow">
              <a:avLst>
                <a:gd name="adj1" fmla="val 46309"/>
                <a:gd name="adj2" fmla="val 61074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Gebogener Pfeil 14"/>
            <p:cNvSpPr/>
            <p:nvPr/>
          </p:nvSpPr>
          <p:spPr>
            <a:xfrm rot="21143927" flipH="1">
              <a:off x="2969808" y="2139467"/>
              <a:ext cx="2501747" cy="2524139"/>
            </a:xfrm>
            <a:prstGeom prst="circularArrow">
              <a:avLst>
                <a:gd name="adj1" fmla="val 19516"/>
                <a:gd name="adj2" fmla="val 1142319"/>
                <a:gd name="adj3" fmla="val 20188943"/>
                <a:gd name="adj4" fmla="val 1492142"/>
                <a:gd name="adj5" fmla="val 15980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251520" y="684853"/>
              <a:ext cx="6426567" cy="56323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6000" dirty="0" smtClean="0">
                  <a:latin typeface="Arial Black" panose="020B0A04020102020204" pitchFamily="34" charset="0"/>
                </a:rPr>
                <a:t>Hund</a:t>
              </a: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Links-Kreis</a:t>
              </a:r>
            </a:p>
            <a:p>
              <a:endParaRPr lang="de-DE" sz="6000" dirty="0" smtClean="0">
                <a:latin typeface="Arial Black" panose="020B0A04020102020204" pitchFamily="34" charset="0"/>
              </a:endParaRPr>
            </a:p>
            <a:p>
              <a:endParaRPr lang="de-DE" sz="6000" dirty="0">
                <a:latin typeface="Arial Black" panose="020B0A04020102020204" pitchFamily="34" charset="0"/>
              </a:endParaRP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Aus Bewegung</a:t>
              </a: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vorwärts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414475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latin typeface="Arial Black" panose="020B0A04020102020204" pitchFamily="34" charset="0"/>
              </a:rPr>
              <a:t>2</a:t>
            </a:r>
            <a:r>
              <a:rPr lang="de-DE" sz="3200" dirty="0" smtClean="0">
                <a:latin typeface="Arial Black" panose="020B0A04020102020204" pitchFamily="34" charset="0"/>
              </a:rPr>
              <a:t>-220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654842" y="527626"/>
            <a:ext cx="7834317" cy="5802748"/>
            <a:chOff x="597482" y="321779"/>
            <a:chExt cx="7834317" cy="5802748"/>
          </a:xfrm>
        </p:grpSpPr>
        <p:sp>
          <p:nvSpPr>
            <p:cNvPr id="4" name="Textfeld 3"/>
            <p:cNvSpPr txBox="1"/>
            <p:nvPr/>
          </p:nvSpPr>
          <p:spPr>
            <a:xfrm>
              <a:off x="597482" y="321779"/>
              <a:ext cx="7834317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6600" dirty="0" smtClean="0">
                  <a:latin typeface="Arial Black" panose="020B0A04020102020204" pitchFamily="34" charset="0"/>
                </a:rPr>
                <a:t>Slalom hin und zurück</a:t>
              </a:r>
            </a:p>
            <a:p>
              <a:r>
                <a:rPr lang="de-DE" sz="6600" dirty="0" smtClean="0">
                  <a:latin typeface="Arial Black" panose="020B0A04020102020204" pitchFamily="34" charset="0"/>
                </a:rPr>
                <a:t>mit Ablenkung</a:t>
              </a:r>
              <a:endParaRPr lang="de-DE" sz="6600" dirty="0">
                <a:latin typeface="Arial Black" panose="020B0A04020102020204" pitchFamily="34" charset="0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 flipH="1">
              <a:off x="7017854" y="4581128"/>
              <a:ext cx="804226" cy="778098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944888" y="3792858"/>
              <a:ext cx="7486911" cy="2331669"/>
            </a:xfrm>
            <a:custGeom>
              <a:avLst/>
              <a:gdLst>
                <a:gd name="connsiteX0" fmla="*/ 0 w 5798614"/>
                <a:gd name="connsiteY0" fmla="*/ 1691696 h 1819104"/>
                <a:gd name="connsiteX1" fmla="*/ 1676400 w 5798614"/>
                <a:gd name="connsiteY1" fmla="*/ 30536 h 1819104"/>
                <a:gd name="connsiteX2" fmla="*/ 3162300 w 5798614"/>
                <a:gd name="connsiteY2" fmla="*/ 1745036 h 1819104"/>
                <a:gd name="connsiteX3" fmla="*/ 4556760 w 5798614"/>
                <a:gd name="connsiteY3" fmla="*/ 68636 h 1819104"/>
                <a:gd name="connsiteX4" fmla="*/ 5791200 w 5798614"/>
                <a:gd name="connsiteY4" fmla="*/ 922076 h 1819104"/>
                <a:gd name="connsiteX5" fmla="*/ 4983480 w 5798614"/>
                <a:gd name="connsiteY5" fmla="*/ 1798376 h 1819104"/>
                <a:gd name="connsiteX6" fmla="*/ 3238500 w 5798614"/>
                <a:gd name="connsiteY6" fmla="*/ 56 h 1819104"/>
                <a:gd name="connsiteX7" fmla="*/ 1866900 w 5798614"/>
                <a:gd name="connsiteY7" fmla="*/ 1729796 h 1819104"/>
                <a:gd name="connsiteX8" fmla="*/ 190500 w 5798614"/>
                <a:gd name="connsiteY8" fmla="*/ 56 h 1819104"/>
                <a:gd name="connsiteX0" fmla="*/ 0 w 5646214"/>
                <a:gd name="connsiteY0" fmla="*/ 1821236 h 1821236"/>
                <a:gd name="connsiteX1" fmla="*/ 1524000 w 5646214"/>
                <a:gd name="connsiteY1" fmla="*/ 30536 h 1821236"/>
                <a:gd name="connsiteX2" fmla="*/ 3009900 w 5646214"/>
                <a:gd name="connsiteY2" fmla="*/ 1745036 h 1821236"/>
                <a:gd name="connsiteX3" fmla="*/ 4404360 w 5646214"/>
                <a:gd name="connsiteY3" fmla="*/ 68636 h 1821236"/>
                <a:gd name="connsiteX4" fmla="*/ 5638800 w 5646214"/>
                <a:gd name="connsiteY4" fmla="*/ 922076 h 1821236"/>
                <a:gd name="connsiteX5" fmla="*/ 4831080 w 5646214"/>
                <a:gd name="connsiteY5" fmla="*/ 1798376 h 1821236"/>
                <a:gd name="connsiteX6" fmla="*/ 3086100 w 5646214"/>
                <a:gd name="connsiteY6" fmla="*/ 56 h 1821236"/>
                <a:gd name="connsiteX7" fmla="*/ 1714500 w 5646214"/>
                <a:gd name="connsiteY7" fmla="*/ 1729796 h 1821236"/>
                <a:gd name="connsiteX8" fmla="*/ 38100 w 5646214"/>
                <a:gd name="connsiteY8" fmla="*/ 56 h 1821236"/>
                <a:gd name="connsiteX0" fmla="*/ 0 w 5646214"/>
                <a:gd name="connsiteY0" fmla="*/ 1821236 h 1821236"/>
                <a:gd name="connsiteX1" fmla="*/ 1600200 w 5646214"/>
                <a:gd name="connsiteY1" fmla="*/ 53396 h 1821236"/>
                <a:gd name="connsiteX2" fmla="*/ 3009900 w 5646214"/>
                <a:gd name="connsiteY2" fmla="*/ 1745036 h 1821236"/>
                <a:gd name="connsiteX3" fmla="*/ 4404360 w 5646214"/>
                <a:gd name="connsiteY3" fmla="*/ 68636 h 1821236"/>
                <a:gd name="connsiteX4" fmla="*/ 5638800 w 5646214"/>
                <a:gd name="connsiteY4" fmla="*/ 922076 h 1821236"/>
                <a:gd name="connsiteX5" fmla="*/ 4831080 w 5646214"/>
                <a:gd name="connsiteY5" fmla="*/ 1798376 h 1821236"/>
                <a:gd name="connsiteX6" fmla="*/ 3086100 w 5646214"/>
                <a:gd name="connsiteY6" fmla="*/ 56 h 1821236"/>
                <a:gd name="connsiteX7" fmla="*/ 1714500 w 5646214"/>
                <a:gd name="connsiteY7" fmla="*/ 1729796 h 1821236"/>
                <a:gd name="connsiteX8" fmla="*/ 38100 w 5646214"/>
                <a:gd name="connsiteY8" fmla="*/ 56 h 1821236"/>
                <a:gd name="connsiteX0" fmla="*/ 0 w 5646214"/>
                <a:gd name="connsiteY0" fmla="*/ 1821225 h 1821225"/>
                <a:gd name="connsiteX1" fmla="*/ 1600200 w 5646214"/>
                <a:gd name="connsiteY1" fmla="*/ 53385 h 1821225"/>
                <a:gd name="connsiteX2" fmla="*/ 3009900 w 5646214"/>
                <a:gd name="connsiteY2" fmla="*/ 1745025 h 1821225"/>
                <a:gd name="connsiteX3" fmla="*/ 4404360 w 5646214"/>
                <a:gd name="connsiteY3" fmla="*/ 68625 h 1821225"/>
                <a:gd name="connsiteX4" fmla="*/ 5638800 w 5646214"/>
                <a:gd name="connsiteY4" fmla="*/ 922065 h 1821225"/>
                <a:gd name="connsiteX5" fmla="*/ 4831080 w 5646214"/>
                <a:gd name="connsiteY5" fmla="*/ 1798365 h 1821225"/>
                <a:gd name="connsiteX6" fmla="*/ 3086100 w 5646214"/>
                <a:gd name="connsiteY6" fmla="*/ 45 h 1821225"/>
                <a:gd name="connsiteX7" fmla="*/ 1577340 w 5646214"/>
                <a:gd name="connsiteY7" fmla="*/ 1737405 h 1821225"/>
                <a:gd name="connsiteX8" fmla="*/ 38100 w 5646214"/>
                <a:gd name="connsiteY8" fmla="*/ 45 h 1821225"/>
                <a:gd name="connsiteX0" fmla="*/ 0 w 5646009"/>
                <a:gd name="connsiteY0" fmla="*/ 1821180 h 1821180"/>
                <a:gd name="connsiteX1" fmla="*/ 1600200 w 5646009"/>
                <a:gd name="connsiteY1" fmla="*/ 53340 h 1821180"/>
                <a:gd name="connsiteX2" fmla="*/ 3009900 w 5646009"/>
                <a:gd name="connsiteY2" fmla="*/ 1744980 h 1821180"/>
                <a:gd name="connsiteX3" fmla="*/ 4404360 w 5646009"/>
                <a:gd name="connsiteY3" fmla="*/ 68580 h 1821180"/>
                <a:gd name="connsiteX4" fmla="*/ 5638800 w 5646009"/>
                <a:gd name="connsiteY4" fmla="*/ 922020 h 1821180"/>
                <a:gd name="connsiteX5" fmla="*/ 4831080 w 5646009"/>
                <a:gd name="connsiteY5" fmla="*/ 1798320 h 1821180"/>
                <a:gd name="connsiteX6" fmla="*/ 3177540 w 5646009"/>
                <a:gd name="connsiteY6" fmla="*/ 38100 h 1821180"/>
                <a:gd name="connsiteX7" fmla="*/ 1577340 w 5646009"/>
                <a:gd name="connsiteY7" fmla="*/ 1737360 h 1821180"/>
                <a:gd name="connsiteX8" fmla="*/ 38100 w 5646009"/>
                <a:gd name="connsiteY8" fmla="*/ 0 h 1821180"/>
                <a:gd name="connsiteX0" fmla="*/ 0 w 5646009"/>
                <a:gd name="connsiteY0" fmla="*/ 1821180 h 1821180"/>
                <a:gd name="connsiteX1" fmla="*/ 1600200 w 5646009"/>
                <a:gd name="connsiteY1" fmla="*/ 53340 h 1821180"/>
                <a:gd name="connsiteX2" fmla="*/ 3238500 w 5646009"/>
                <a:gd name="connsiteY2" fmla="*/ 1790700 h 1821180"/>
                <a:gd name="connsiteX3" fmla="*/ 4404360 w 5646009"/>
                <a:gd name="connsiteY3" fmla="*/ 68580 h 1821180"/>
                <a:gd name="connsiteX4" fmla="*/ 5638800 w 5646009"/>
                <a:gd name="connsiteY4" fmla="*/ 922020 h 1821180"/>
                <a:gd name="connsiteX5" fmla="*/ 4831080 w 5646009"/>
                <a:gd name="connsiteY5" fmla="*/ 1798320 h 1821180"/>
                <a:gd name="connsiteX6" fmla="*/ 3177540 w 5646009"/>
                <a:gd name="connsiteY6" fmla="*/ 38100 h 1821180"/>
                <a:gd name="connsiteX7" fmla="*/ 1577340 w 5646009"/>
                <a:gd name="connsiteY7" fmla="*/ 1737360 h 1821180"/>
                <a:gd name="connsiteX8" fmla="*/ 38100 w 5646009"/>
                <a:gd name="connsiteY8" fmla="*/ 0 h 1821180"/>
                <a:gd name="connsiteX0" fmla="*/ 0 w 5640586"/>
                <a:gd name="connsiteY0" fmla="*/ 1821180 h 1821180"/>
                <a:gd name="connsiteX1" fmla="*/ 1600200 w 5640586"/>
                <a:gd name="connsiteY1" fmla="*/ 53340 h 1821180"/>
                <a:gd name="connsiteX2" fmla="*/ 3238500 w 5640586"/>
                <a:gd name="connsiteY2" fmla="*/ 1790700 h 1821180"/>
                <a:gd name="connsiteX3" fmla="*/ 4632960 w 5640586"/>
                <a:gd name="connsiteY3" fmla="*/ 60960 h 1821180"/>
                <a:gd name="connsiteX4" fmla="*/ 5638800 w 5640586"/>
                <a:gd name="connsiteY4" fmla="*/ 922020 h 1821180"/>
                <a:gd name="connsiteX5" fmla="*/ 4831080 w 5640586"/>
                <a:gd name="connsiteY5" fmla="*/ 1798320 h 1821180"/>
                <a:gd name="connsiteX6" fmla="*/ 3177540 w 5640586"/>
                <a:gd name="connsiteY6" fmla="*/ 38100 h 1821180"/>
                <a:gd name="connsiteX7" fmla="*/ 1577340 w 5640586"/>
                <a:gd name="connsiteY7" fmla="*/ 1737360 h 1821180"/>
                <a:gd name="connsiteX8" fmla="*/ 38100 w 5640586"/>
                <a:gd name="connsiteY8" fmla="*/ 0 h 1821180"/>
                <a:gd name="connsiteX0" fmla="*/ 0 w 5638833"/>
                <a:gd name="connsiteY0" fmla="*/ 1821180 h 1821180"/>
                <a:gd name="connsiteX1" fmla="*/ 1600200 w 5638833"/>
                <a:gd name="connsiteY1" fmla="*/ 53340 h 1821180"/>
                <a:gd name="connsiteX2" fmla="*/ 3238500 w 5638833"/>
                <a:gd name="connsiteY2" fmla="*/ 1790700 h 1821180"/>
                <a:gd name="connsiteX3" fmla="*/ 4632960 w 5638833"/>
                <a:gd name="connsiteY3" fmla="*/ 60960 h 1821180"/>
                <a:gd name="connsiteX4" fmla="*/ 5638800 w 5638833"/>
                <a:gd name="connsiteY4" fmla="*/ 922020 h 1821180"/>
                <a:gd name="connsiteX5" fmla="*/ 4663440 w 5638833"/>
                <a:gd name="connsiteY5" fmla="*/ 1752600 h 1821180"/>
                <a:gd name="connsiteX6" fmla="*/ 3177540 w 5638833"/>
                <a:gd name="connsiteY6" fmla="*/ 38100 h 1821180"/>
                <a:gd name="connsiteX7" fmla="*/ 1577340 w 5638833"/>
                <a:gd name="connsiteY7" fmla="*/ 1737360 h 1821180"/>
                <a:gd name="connsiteX8" fmla="*/ 38100 w 5638833"/>
                <a:gd name="connsiteY8" fmla="*/ 0 h 1821180"/>
                <a:gd name="connsiteX0" fmla="*/ 0 w 5478823"/>
                <a:gd name="connsiteY0" fmla="*/ 1821180 h 1821180"/>
                <a:gd name="connsiteX1" fmla="*/ 1600200 w 5478823"/>
                <a:gd name="connsiteY1" fmla="*/ 53340 h 1821180"/>
                <a:gd name="connsiteX2" fmla="*/ 3238500 w 5478823"/>
                <a:gd name="connsiteY2" fmla="*/ 1790700 h 1821180"/>
                <a:gd name="connsiteX3" fmla="*/ 4632960 w 5478823"/>
                <a:gd name="connsiteY3" fmla="*/ 60960 h 1821180"/>
                <a:gd name="connsiteX4" fmla="*/ 5478780 w 5478823"/>
                <a:gd name="connsiteY4" fmla="*/ 845820 h 1821180"/>
                <a:gd name="connsiteX5" fmla="*/ 4663440 w 5478823"/>
                <a:gd name="connsiteY5" fmla="*/ 1752600 h 1821180"/>
                <a:gd name="connsiteX6" fmla="*/ 3177540 w 5478823"/>
                <a:gd name="connsiteY6" fmla="*/ 38100 h 1821180"/>
                <a:gd name="connsiteX7" fmla="*/ 1577340 w 5478823"/>
                <a:gd name="connsiteY7" fmla="*/ 1737360 h 1821180"/>
                <a:gd name="connsiteX8" fmla="*/ 38100 w 5478823"/>
                <a:gd name="connsiteY8" fmla="*/ 0 h 1821180"/>
                <a:gd name="connsiteX0" fmla="*/ 0 w 5478823"/>
                <a:gd name="connsiteY0" fmla="*/ 1821180 h 1821180"/>
                <a:gd name="connsiteX1" fmla="*/ 1600200 w 5478823"/>
                <a:gd name="connsiteY1" fmla="*/ 53340 h 1821180"/>
                <a:gd name="connsiteX2" fmla="*/ 3238500 w 5478823"/>
                <a:gd name="connsiteY2" fmla="*/ 1790700 h 1821180"/>
                <a:gd name="connsiteX3" fmla="*/ 4632960 w 5478823"/>
                <a:gd name="connsiteY3" fmla="*/ 60960 h 1821180"/>
                <a:gd name="connsiteX4" fmla="*/ 5478780 w 5478823"/>
                <a:gd name="connsiteY4" fmla="*/ 845820 h 1821180"/>
                <a:gd name="connsiteX5" fmla="*/ 4663440 w 5478823"/>
                <a:gd name="connsiteY5" fmla="*/ 1752600 h 1821180"/>
                <a:gd name="connsiteX6" fmla="*/ 3177540 w 5478823"/>
                <a:gd name="connsiteY6" fmla="*/ 38100 h 1821180"/>
                <a:gd name="connsiteX7" fmla="*/ 1791845 w 5478823"/>
                <a:gd name="connsiteY7" fmla="*/ 1758396 h 1821180"/>
                <a:gd name="connsiteX8" fmla="*/ 38100 w 5478823"/>
                <a:gd name="connsiteY8" fmla="*/ 0 h 1821180"/>
                <a:gd name="connsiteX0" fmla="*/ 0 w 5478823"/>
                <a:gd name="connsiteY0" fmla="*/ 1821180 h 1821180"/>
                <a:gd name="connsiteX1" fmla="*/ 1600200 w 5478823"/>
                <a:gd name="connsiteY1" fmla="*/ 53340 h 1821180"/>
                <a:gd name="connsiteX2" fmla="*/ 3238500 w 5478823"/>
                <a:gd name="connsiteY2" fmla="*/ 1790700 h 1821180"/>
                <a:gd name="connsiteX3" fmla="*/ 4632960 w 5478823"/>
                <a:gd name="connsiteY3" fmla="*/ 60960 h 1821180"/>
                <a:gd name="connsiteX4" fmla="*/ 5478780 w 5478823"/>
                <a:gd name="connsiteY4" fmla="*/ 845820 h 1821180"/>
                <a:gd name="connsiteX5" fmla="*/ 4663440 w 5478823"/>
                <a:gd name="connsiteY5" fmla="*/ 1752600 h 1821180"/>
                <a:gd name="connsiteX6" fmla="*/ 3177540 w 5478823"/>
                <a:gd name="connsiteY6" fmla="*/ 38100 h 1821180"/>
                <a:gd name="connsiteX7" fmla="*/ 1791845 w 5478823"/>
                <a:gd name="connsiteY7" fmla="*/ 1758396 h 1821180"/>
                <a:gd name="connsiteX8" fmla="*/ 407882 w 5478823"/>
                <a:gd name="connsiteY8" fmla="*/ 516771 h 1821180"/>
                <a:gd name="connsiteX9" fmla="*/ 38100 w 5478823"/>
                <a:gd name="connsiteY9" fmla="*/ 0 h 1821180"/>
                <a:gd name="connsiteX0" fmla="*/ 0 w 5478823"/>
                <a:gd name="connsiteY0" fmla="*/ 1821180 h 1821180"/>
                <a:gd name="connsiteX1" fmla="*/ 1600200 w 5478823"/>
                <a:gd name="connsiteY1" fmla="*/ 53340 h 1821180"/>
                <a:gd name="connsiteX2" fmla="*/ 3238500 w 5478823"/>
                <a:gd name="connsiteY2" fmla="*/ 1790700 h 1821180"/>
                <a:gd name="connsiteX3" fmla="*/ 4632960 w 5478823"/>
                <a:gd name="connsiteY3" fmla="*/ 60960 h 1821180"/>
                <a:gd name="connsiteX4" fmla="*/ 5478780 w 5478823"/>
                <a:gd name="connsiteY4" fmla="*/ 845820 h 1821180"/>
                <a:gd name="connsiteX5" fmla="*/ 4663440 w 5478823"/>
                <a:gd name="connsiteY5" fmla="*/ 1752600 h 1821180"/>
                <a:gd name="connsiteX6" fmla="*/ 3177540 w 5478823"/>
                <a:gd name="connsiteY6" fmla="*/ 38100 h 1821180"/>
                <a:gd name="connsiteX7" fmla="*/ 1791845 w 5478823"/>
                <a:gd name="connsiteY7" fmla="*/ 1758396 h 1821180"/>
                <a:gd name="connsiteX8" fmla="*/ 615684 w 5478823"/>
                <a:gd name="connsiteY8" fmla="*/ 271342 h 1821180"/>
                <a:gd name="connsiteX9" fmla="*/ 38100 w 5478823"/>
                <a:gd name="connsiteY9" fmla="*/ 0 h 1821180"/>
                <a:gd name="connsiteX0" fmla="*/ 0 w 5478823"/>
                <a:gd name="connsiteY0" fmla="*/ 1821180 h 1821180"/>
                <a:gd name="connsiteX1" fmla="*/ 1600200 w 5478823"/>
                <a:gd name="connsiteY1" fmla="*/ 53340 h 1821180"/>
                <a:gd name="connsiteX2" fmla="*/ 3238500 w 5478823"/>
                <a:gd name="connsiteY2" fmla="*/ 1790700 h 1821180"/>
                <a:gd name="connsiteX3" fmla="*/ 4632960 w 5478823"/>
                <a:gd name="connsiteY3" fmla="*/ 60960 h 1821180"/>
                <a:gd name="connsiteX4" fmla="*/ 5478780 w 5478823"/>
                <a:gd name="connsiteY4" fmla="*/ 845820 h 1821180"/>
                <a:gd name="connsiteX5" fmla="*/ 4663440 w 5478823"/>
                <a:gd name="connsiteY5" fmla="*/ 1752600 h 1821180"/>
                <a:gd name="connsiteX6" fmla="*/ 3177540 w 5478823"/>
                <a:gd name="connsiteY6" fmla="*/ 38100 h 1821180"/>
                <a:gd name="connsiteX7" fmla="*/ 1791845 w 5478823"/>
                <a:gd name="connsiteY7" fmla="*/ 1758396 h 1821180"/>
                <a:gd name="connsiteX8" fmla="*/ 615684 w 5478823"/>
                <a:gd name="connsiteY8" fmla="*/ 271342 h 1821180"/>
                <a:gd name="connsiteX9" fmla="*/ 38100 w 5478823"/>
                <a:gd name="connsiteY9" fmla="*/ 0 h 1821180"/>
                <a:gd name="connsiteX0" fmla="*/ 0 w 5478823"/>
                <a:gd name="connsiteY0" fmla="*/ 1821180 h 1821180"/>
                <a:gd name="connsiteX1" fmla="*/ 1600200 w 5478823"/>
                <a:gd name="connsiteY1" fmla="*/ 53340 h 1821180"/>
                <a:gd name="connsiteX2" fmla="*/ 3238500 w 5478823"/>
                <a:gd name="connsiteY2" fmla="*/ 1790700 h 1821180"/>
                <a:gd name="connsiteX3" fmla="*/ 4632960 w 5478823"/>
                <a:gd name="connsiteY3" fmla="*/ 60960 h 1821180"/>
                <a:gd name="connsiteX4" fmla="*/ 5478780 w 5478823"/>
                <a:gd name="connsiteY4" fmla="*/ 845820 h 1821180"/>
                <a:gd name="connsiteX5" fmla="*/ 4663440 w 5478823"/>
                <a:gd name="connsiteY5" fmla="*/ 1752600 h 1821180"/>
                <a:gd name="connsiteX6" fmla="*/ 3177540 w 5478823"/>
                <a:gd name="connsiteY6" fmla="*/ 38100 h 1821180"/>
                <a:gd name="connsiteX7" fmla="*/ 1791845 w 5478823"/>
                <a:gd name="connsiteY7" fmla="*/ 1758396 h 1821180"/>
                <a:gd name="connsiteX8" fmla="*/ 615684 w 5478823"/>
                <a:gd name="connsiteY8" fmla="*/ 271342 h 1821180"/>
                <a:gd name="connsiteX9" fmla="*/ 38100 w 5478823"/>
                <a:gd name="connsiteY9" fmla="*/ 0 h 1821180"/>
                <a:gd name="connsiteX0" fmla="*/ 0 w 5478822"/>
                <a:gd name="connsiteY0" fmla="*/ 1821180 h 1821180"/>
                <a:gd name="connsiteX1" fmla="*/ 1600200 w 5478822"/>
                <a:gd name="connsiteY1" fmla="*/ 53340 h 1821180"/>
                <a:gd name="connsiteX2" fmla="*/ 3238500 w 5478822"/>
                <a:gd name="connsiteY2" fmla="*/ 1790700 h 1821180"/>
                <a:gd name="connsiteX3" fmla="*/ 4632960 w 5478822"/>
                <a:gd name="connsiteY3" fmla="*/ 60960 h 1821180"/>
                <a:gd name="connsiteX4" fmla="*/ 5478780 w 5478822"/>
                <a:gd name="connsiteY4" fmla="*/ 845820 h 1821180"/>
                <a:gd name="connsiteX5" fmla="*/ 4663440 w 5478822"/>
                <a:gd name="connsiteY5" fmla="*/ 1752600 h 1821180"/>
                <a:gd name="connsiteX6" fmla="*/ 3244573 w 5478822"/>
                <a:gd name="connsiteY6" fmla="*/ 87185 h 1821180"/>
                <a:gd name="connsiteX7" fmla="*/ 1791845 w 5478822"/>
                <a:gd name="connsiteY7" fmla="*/ 1758396 h 1821180"/>
                <a:gd name="connsiteX8" fmla="*/ 615684 w 5478822"/>
                <a:gd name="connsiteY8" fmla="*/ 271342 h 1821180"/>
                <a:gd name="connsiteX9" fmla="*/ 38100 w 5478822"/>
                <a:gd name="connsiteY9" fmla="*/ 0 h 1821180"/>
                <a:gd name="connsiteX0" fmla="*/ 0 w 5478822"/>
                <a:gd name="connsiteY0" fmla="*/ 1821180 h 1821180"/>
                <a:gd name="connsiteX1" fmla="*/ 1600200 w 5478822"/>
                <a:gd name="connsiteY1" fmla="*/ 53340 h 1821180"/>
                <a:gd name="connsiteX2" fmla="*/ 3238500 w 5478822"/>
                <a:gd name="connsiteY2" fmla="*/ 1790700 h 1821180"/>
                <a:gd name="connsiteX3" fmla="*/ 4632960 w 5478822"/>
                <a:gd name="connsiteY3" fmla="*/ 60960 h 1821180"/>
                <a:gd name="connsiteX4" fmla="*/ 5478780 w 5478822"/>
                <a:gd name="connsiteY4" fmla="*/ 845820 h 1821180"/>
                <a:gd name="connsiteX5" fmla="*/ 4663440 w 5478822"/>
                <a:gd name="connsiteY5" fmla="*/ 1752600 h 1821180"/>
                <a:gd name="connsiteX6" fmla="*/ 3244573 w 5478822"/>
                <a:gd name="connsiteY6" fmla="*/ 87185 h 1821180"/>
                <a:gd name="connsiteX7" fmla="*/ 1791845 w 5478822"/>
                <a:gd name="connsiteY7" fmla="*/ 1758396 h 1821180"/>
                <a:gd name="connsiteX8" fmla="*/ 615684 w 5478822"/>
                <a:gd name="connsiteY8" fmla="*/ 271342 h 1821180"/>
                <a:gd name="connsiteX9" fmla="*/ 38100 w 5478822"/>
                <a:gd name="connsiteY9" fmla="*/ 0 h 1821180"/>
                <a:gd name="connsiteX0" fmla="*/ 0 w 5479715"/>
                <a:gd name="connsiteY0" fmla="*/ 1821180 h 1821180"/>
                <a:gd name="connsiteX1" fmla="*/ 1600200 w 5479715"/>
                <a:gd name="connsiteY1" fmla="*/ 53340 h 1821180"/>
                <a:gd name="connsiteX2" fmla="*/ 3238500 w 5479715"/>
                <a:gd name="connsiteY2" fmla="*/ 1790700 h 1821180"/>
                <a:gd name="connsiteX3" fmla="*/ 4632960 w 5479715"/>
                <a:gd name="connsiteY3" fmla="*/ 60960 h 1821180"/>
                <a:gd name="connsiteX4" fmla="*/ 5478780 w 5479715"/>
                <a:gd name="connsiteY4" fmla="*/ 845820 h 1821180"/>
                <a:gd name="connsiteX5" fmla="*/ 4763989 w 5479715"/>
                <a:gd name="connsiteY5" fmla="*/ 1752600 h 1821180"/>
                <a:gd name="connsiteX6" fmla="*/ 3244573 w 5479715"/>
                <a:gd name="connsiteY6" fmla="*/ 87185 h 1821180"/>
                <a:gd name="connsiteX7" fmla="*/ 1791845 w 5479715"/>
                <a:gd name="connsiteY7" fmla="*/ 1758396 h 1821180"/>
                <a:gd name="connsiteX8" fmla="*/ 615684 w 5479715"/>
                <a:gd name="connsiteY8" fmla="*/ 271342 h 1821180"/>
                <a:gd name="connsiteX9" fmla="*/ 38100 w 5479715"/>
                <a:gd name="connsiteY9" fmla="*/ 0 h 1821180"/>
                <a:gd name="connsiteX0" fmla="*/ 0 w 5480449"/>
                <a:gd name="connsiteY0" fmla="*/ 1821180 h 1821180"/>
                <a:gd name="connsiteX1" fmla="*/ 1600200 w 5480449"/>
                <a:gd name="connsiteY1" fmla="*/ 53340 h 1821180"/>
                <a:gd name="connsiteX2" fmla="*/ 3238500 w 5480449"/>
                <a:gd name="connsiteY2" fmla="*/ 1790700 h 1821180"/>
                <a:gd name="connsiteX3" fmla="*/ 4632960 w 5480449"/>
                <a:gd name="connsiteY3" fmla="*/ 60960 h 1821180"/>
                <a:gd name="connsiteX4" fmla="*/ 5478780 w 5480449"/>
                <a:gd name="connsiteY4" fmla="*/ 845820 h 1821180"/>
                <a:gd name="connsiteX5" fmla="*/ 4763989 w 5480449"/>
                <a:gd name="connsiteY5" fmla="*/ 1752600 h 1821180"/>
                <a:gd name="connsiteX6" fmla="*/ 3244573 w 5480449"/>
                <a:gd name="connsiteY6" fmla="*/ 87185 h 1821180"/>
                <a:gd name="connsiteX7" fmla="*/ 1791845 w 5480449"/>
                <a:gd name="connsiteY7" fmla="*/ 1758396 h 1821180"/>
                <a:gd name="connsiteX8" fmla="*/ 615684 w 5480449"/>
                <a:gd name="connsiteY8" fmla="*/ 271342 h 1821180"/>
                <a:gd name="connsiteX9" fmla="*/ 38100 w 5480449"/>
                <a:gd name="connsiteY9" fmla="*/ 0 h 1821180"/>
                <a:gd name="connsiteX0" fmla="*/ 0 w 5479723"/>
                <a:gd name="connsiteY0" fmla="*/ 1821180 h 1821180"/>
                <a:gd name="connsiteX1" fmla="*/ 1600200 w 5479723"/>
                <a:gd name="connsiteY1" fmla="*/ 53340 h 1821180"/>
                <a:gd name="connsiteX2" fmla="*/ 3238500 w 5479723"/>
                <a:gd name="connsiteY2" fmla="*/ 1790700 h 1821180"/>
                <a:gd name="connsiteX3" fmla="*/ 4632960 w 5479723"/>
                <a:gd name="connsiteY3" fmla="*/ 60960 h 1821180"/>
                <a:gd name="connsiteX4" fmla="*/ 5478780 w 5479723"/>
                <a:gd name="connsiteY4" fmla="*/ 845820 h 1821180"/>
                <a:gd name="connsiteX5" fmla="*/ 4763989 w 5479723"/>
                <a:gd name="connsiteY5" fmla="*/ 1752600 h 1821180"/>
                <a:gd name="connsiteX6" fmla="*/ 3224463 w 5479723"/>
                <a:gd name="connsiteY6" fmla="*/ 59136 h 1821180"/>
                <a:gd name="connsiteX7" fmla="*/ 1791845 w 5479723"/>
                <a:gd name="connsiteY7" fmla="*/ 1758396 h 1821180"/>
                <a:gd name="connsiteX8" fmla="*/ 615684 w 5479723"/>
                <a:gd name="connsiteY8" fmla="*/ 271342 h 1821180"/>
                <a:gd name="connsiteX9" fmla="*/ 38100 w 5479723"/>
                <a:gd name="connsiteY9" fmla="*/ 0 h 1821180"/>
                <a:gd name="connsiteX0" fmla="*/ 0 w 5479723"/>
                <a:gd name="connsiteY0" fmla="*/ 1821180 h 1821180"/>
                <a:gd name="connsiteX1" fmla="*/ 1600200 w 5479723"/>
                <a:gd name="connsiteY1" fmla="*/ 53340 h 1821180"/>
                <a:gd name="connsiteX2" fmla="*/ 3238500 w 5479723"/>
                <a:gd name="connsiteY2" fmla="*/ 1790700 h 1821180"/>
                <a:gd name="connsiteX3" fmla="*/ 4632960 w 5479723"/>
                <a:gd name="connsiteY3" fmla="*/ 60960 h 1821180"/>
                <a:gd name="connsiteX4" fmla="*/ 5478780 w 5479723"/>
                <a:gd name="connsiteY4" fmla="*/ 845820 h 1821180"/>
                <a:gd name="connsiteX5" fmla="*/ 4763989 w 5479723"/>
                <a:gd name="connsiteY5" fmla="*/ 1752600 h 1821180"/>
                <a:gd name="connsiteX6" fmla="*/ 3224463 w 5479723"/>
                <a:gd name="connsiteY6" fmla="*/ 59136 h 1821180"/>
                <a:gd name="connsiteX7" fmla="*/ 1791845 w 5479723"/>
                <a:gd name="connsiteY7" fmla="*/ 1758396 h 1821180"/>
                <a:gd name="connsiteX8" fmla="*/ 615684 w 5479723"/>
                <a:gd name="connsiteY8" fmla="*/ 271342 h 1821180"/>
                <a:gd name="connsiteX9" fmla="*/ 38100 w 5479723"/>
                <a:gd name="connsiteY9" fmla="*/ 0 h 1821180"/>
                <a:gd name="connsiteX0" fmla="*/ 0 w 5479429"/>
                <a:gd name="connsiteY0" fmla="*/ 1821180 h 1821180"/>
                <a:gd name="connsiteX1" fmla="*/ 1600200 w 5479429"/>
                <a:gd name="connsiteY1" fmla="*/ 53340 h 1821180"/>
                <a:gd name="connsiteX2" fmla="*/ 3238500 w 5479429"/>
                <a:gd name="connsiteY2" fmla="*/ 1790700 h 1821180"/>
                <a:gd name="connsiteX3" fmla="*/ 4632960 w 5479429"/>
                <a:gd name="connsiteY3" fmla="*/ 60960 h 1821180"/>
                <a:gd name="connsiteX4" fmla="*/ 5478780 w 5479429"/>
                <a:gd name="connsiteY4" fmla="*/ 845820 h 1821180"/>
                <a:gd name="connsiteX5" fmla="*/ 4763989 w 5479429"/>
                <a:gd name="connsiteY5" fmla="*/ 1752600 h 1821180"/>
                <a:gd name="connsiteX6" fmla="*/ 4268971 w 5479429"/>
                <a:gd name="connsiteY6" fmla="*/ 1091776 h 1821180"/>
                <a:gd name="connsiteX7" fmla="*/ 3224463 w 5479429"/>
                <a:gd name="connsiteY7" fmla="*/ 59136 h 1821180"/>
                <a:gd name="connsiteX8" fmla="*/ 1791845 w 5479429"/>
                <a:gd name="connsiteY8" fmla="*/ 1758396 h 1821180"/>
                <a:gd name="connsiteX9" fmla="*/ 615684 w 5479429"/>
                <a:gd name="connsiteY9" fmla="*/ 271342 h 1821180"/>
                <a:gd name="connsiteX10" fmla="*/ 38100 w 5479429"/>
                <a:gd name="connsiteY10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1791845 w 5479488"/>
                <a:gd name="connsiteY8" fmla="*/ 1758396 h 1821180"/>
                <a:gd name="connsiteX9" fmla="*/ 615684 w 5479488"/>
                <a:gd name="connsiteY9" fmla="*/ 271342 h 1821180"/>
                <a:gd name="connsiteX10" fmla="*/ 38100 w 5479488"/>
                <a:gd name="connsiteY10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1791845 w 5479488"/>
                <a:gd name="connsiteY8" fmla="*/ 1758396 h 1821180"/>
                <a:gd name="connsiteX9" fmla="*/ 615684 w 5479488"/>
                <a:gd name="connsiteY9" fmla="*/ 271342 h 1821180"/>
                <a:gd name="connsiteX10" fmla="*/ 38100 w 5479488"/>
                <a:gd name="connsiteY10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1791845 w 5479488"/>
                <a:gd name="connsiteY8" fmla="*/ 1758396 h 1821180"/>
                <a:gd name="connsiteX9" fmla="*/ 615684 w 5479488"/>
                <a:gd name="connsiteY9" fmla="*/ 271342 h 1821180"/>
                <a:gd name="connsiteX10" fmla="*/ 38100 w 5479488"/>
                <a:gd name="connsiteY10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2586448 w 5479488"/>
                <a:gd name="connsiteY8" fmla="*/ 888421 h 1821180"/>
                <a:gd name="connsiteX9" fmla="*/ 1791845 w 5479488"/>
                <a:gd name="connsiteY9" fmla="*/ 1758396 h 1821180"/>
                <a:gd name="connsiteX10" fmla="*/ 615684 w 5479488"/>
                <a:gd name="connsiteY10" fmla="*/ 271342 h 1821180"/>
                <a:gd name="connsiteX11" fmla="*/ 38100 w 5479488"/>
                <a:gd name="connsiteY11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2485899 w 5479488"/>
                <a:gd name="connsiteY8" fmla="*/ 783238 h 1821180"/>
                <a:gd name="connsiteX9" fmla="*/ 1791845 w 5479488"/>
                <a:gd name="connsiteY9" fmla="*/ 1758396 h 1821180"/>
                <a:gd name="connsiteX10" fmla="*/ 615684 w 5479488"/>
                <a:gd name="connsiteY10" fmla="*/ 271342 h 1821180"/>
                <a:gd name="connsiteX11" fmla="*/ 38100 w 5479488"/>
                <a:gd name="connsiteY11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2485899 w 5479488"/>
                <a:gd name="connsiteY8" fmla="*/ 783238 h 1821180"/>
                <a:gd name="connsiteX9" fmla="*/ 1791845 w 5479488"/>
                <a:gd name="connsiteY9" fmla="*/ 1758396 h 1821180"/>
                <a:gd name="connsiteX10" fmla="*/ 615684 w 5479488"/>
                <a:gd name="connsiteY10" fmla="*/ 271342 h 1821180"/>
                <a:gd name="connsiteX11" fmla="*/ 38100 w 5479488"/>
                <a:gd name="connsiteY11" fmla="*/ 0 h 1821180"/>
                <a:gd name="connsiteX0" fmla="*/ 0 w 5479488"/>
                <a:gd name="connsiteY0" fmla="*/ 1821180 h 1821180"/>
                <a:gd name="connsiteX1" fmla="*/ 1600200 w 5479488"/>
                <a:gd name="connsiteY1" fmla="*/ 53340 h 1821180"/>
                <a:gd name="connsiteX2" fmla="*/ 3238500 w 5479488"/>
                <a:gd name="connsiteY2" fmla="*/ 1790700 h 1821180"/>
                <a:gd name="connsiteX3" fmla="*/ 4632960 w 5479488"/>
                <a:gd name="connsiteY3" fmla="*/ 60960 h 1821180"/>
                <a:gd name="connsiteX4" fmla="*/ 5478780 w 5479488"/>
                <a:gd name="connsiteY4" fmla="*/ 845820 h 1821180"/>
                <a:gd name="connsiteX5" fmla="*/ 4763989 w 5479488"/>
                <a:gd name="connsiteY5" fmla="*/ 1752600 h 1821180"/>
                <a:gd name="connsiteX6" fmla="*/ 3987434 w 5479488"/>
                <a:gd name="connsiteY6" fmla="*/ 832323 h 1821180"/>
                <a:gd name="connsiteX7" fmla="*/ 3224463 w 5479488"/>
                <a:gd name="connsiteY7" fmla="*/ 59136 h 1821180"/>
                <a:gd name="connsiteX8" fmla="*/ 2485899 w 5479488"/>
                <a:gd name="connsiteY8" fmla="*/ 783238 h 1821180"/>
                <a:gd name="connsiteX9" fmla="*/ 1791845 w 5479488"/>
                <a:gd name="connsiteY9" fmla="*/ 1758396 h 1821180"/>
                <a:gd name="connsiteX10" fmla="*/ 615684 w 5479488"/>
                <a:gd name="connsiteY10" fmla="*/ 271342 h 1821180"/>
                <a:gd name="connsiteX11" fmla="*/ 38100 w 5479488"/>
                <a:gd name="connsiteY11" fmla="*/ 0 h 1821180"/>
                <a:gd name="connsiteX0" fmla="*/ 0 w 5480180"/>
                <a:gd name="connsiteY0" fmla="*/ 1821180 h 1821180"/>
                <a:gd name="connsiteX1" fmla="*/ 1600200 w 5480180"/>
                <a:gd name="connsiteY1" fmla="*/ 53340 h 1821180"/>
                <a:gd name="connsiteX2" fmla="*/ 3238500 w 5480180"/>
                <a:gd name="connsiteY2" fmla="*/ 1790700 h 1821180"/>
                <a:gd name="connsiteX3" fmla="*/ 4632960 w 5480180"/>
                <a:gd name="connsiteY3" fmla="*/ 60960 h 1821180"/>
                <a:gd name="connsiteX4" fmla="*/ 5478780 w 5480180"/>
                <a:gd name="connsiteY4" fmla="*/ 845820 h 1821180"/>
                <a:gd name="connsiteX5" fmla="*/ 4763989 w 5480180"/>
                <a:gd name="connsiteY5" fmla="*/ 1752600 h 1821180"/>
                <a:gd name="connsiteX6" fmla="*/ 3987434 w 5480180"/>
                <a:gd name="connsiteY6" fmla="*/ 832323 h 1821180"/>
                <a:gd name="connsiteX7" fmla="*/ 3224463 w 5480180"/>
                <a:gd name="connsiteY7" fmla="*/ 59136 h 1821180"/>
                <a:gd name="connsiteX8" fmla="*/ 2485899 w 5480180"/>
                <a:gd name="connsiteY8" fmla="*/ 783238 h 1821180"/>
                <a:gd name="connsiteX9" fmla="*/ 1791845 w 5480180"/>
                <a:gd name="connsiteY9" fmla="*/ 1758396 h 1821180"/>
                <a:gd name="connsiteX10" fmla="*/ 615684 w 5480180"/>
                <a:gd name="connsiteY10" fmla="*/ 271342 h 1821180"/>
                <a:gd name="connsiteX11" fmla="*/ 38100 w 5480180"/>
                <a:gd name="connsiteY11" fmla="*/ 0 h 1821180"/>
                <a:gd name="connsiteX0" fmla="*/ 0 w 5480180"/>
                <a:gd name="connsiteY0" fmla="*/ 1821180 h 1821180"/>
                <a:gd name="connsiteX1" fmla="*/ 1600200 w 5480180"/>
                <a:gd name="connsiteY1" fmla="*/ 53340 h 1821180"/>
                <a:gd name="connsiteX2" fmla="*/ 3238500 w 5480180"/>
                <a:gd name="connsiteY2" fmla="*/ 1790700 h 1821180"/>
                <a:gd name="connsiteX3" fmla="*/ 4632960 w 5480180"/>
                <a:gd name="connsiteY3" fmla="*/ 60960 h 1821180"/>
                <a:gd name="connsiteX4" fmla="*/ 5478780 w 5480180"/>
                <a:gd name="connsiteY4" fmla="*/ 845820 h 1821180"/>
                <a:gd name="connsiteX5" fmla="*/ 4763989 w 5480180"/>
                <a:gd name="connsiteY5" fmla="*/ 1752600 h 1821180"/>
                <a:gd name="connsiteX6" fmla="*/ 3987434 w 5480180"/>
                <a:gd name="connsiteY6" fmla="*/ 832323 h 1821180"/>
                <a:gd name="connsiteX7" fmla="*/ 3224463 w 5480180"/>
                <a:gd name="connsiteY7" fmla="*/ 59136 h 1821180"/>
                <a:gd name="connsiteX8" fmla="*/ 2485899 w 5480180"/>
                <a:gd name="connsiteY8" fmla="*/ 783238 h 1821180"/>
                <a:gd name="connsiteX9" fmla="*/ 1791845 w 5480180"/>
                <a:gd name="connsiteY9" fmla="*/ 1758396 h 1821180"/>
                <a:gd name="connsiteX10" fmla="*/ 615684 w 5480180"/>
                <a:gd name="connsiteY10" fmla="*/ 271342 h 1821180"/>
                <a:gd name="connsiteX11" fmla="*/ 38100 w 5480180"/>
                <a:gd name="connsiteY11" fmla="*/ 0 h 1821180"/>
                <a:gd name="connsiteX0" fmla="*/ 0 w 5479489"/>
                <a:gd name="connsiteY0" fmla="*/ 1821180 h 1821180"/>
                <a:gd name="connsiteX1" fmla="*/ 1600200 w 5479489"/>
                <a:gd name="connsiteY1" fmla="*/ 53340 h 1821180"/>
                <a:gd name="connsiteX2" fmla="*/ 3238500 w 5479489"/>
                <a:gd name="connsiteY2" fmla="*/ 1790700 h 1821180"/>
                <a:gd name="connsiteX3" fmla="*/ 4673180 w 5479489"/>
                <a:gd name="connsiteY3" fmla="*/ 103034 h 1821180"/>
                <a:gd name="connsiteX4" fmla="*/ 5478780 w 5479489"/>
                <a:gd name="connsiteY4" fmla="*/ 845820 h 1821180"/>
                <a:gd name="connsiteX5" fmla="*/ 4763989 w 5479489"/>
                <a:gd name="connsiteY5" fmla="*/ 1752600 h 1821180"/>
                <a:gd name="connsiteX6" fmla="*/ 3987434 w 5479489"/>
                <a:gd name="connsiteY6" fmla="*/ 832323 h 1821180"/>
                <a:gd name="connsiteX7" fmla="*/ 3224463 w 5479489"/>
                <a:gd name="connsiteY7" fmla="*/ 59136 h 1821180"/>
                <a:gd name="connsiteX8" fmla="*/ 2485899 w 5479489"/>
                <a:gd name="connsiteY8" fmla="*/ 783238 h 1821180"/>
                <a:gd name="connsiteX9" fmla="*/ 1791845 w 5479489"/>
                <a:gd name="connsiteY9" fmla="*/ 1758396 h 1821180"/>
                <a:gd name="connsiteX10" fmla="*/ 615684 w 5479489"/>
                <a:gd name="connsiteY10" fmla="*/ 271342 h 1821180"/>
                <a:gd name="connsiteX11" fmla="*/ 38100 w 5479489"/>
                <a:gd name="connsiteY11" fmla="*/ 0 h 1821180"/>
                <a:gd name="connsiteX0" fmla="*/ 0 w 5479126"/>
                <a:gd name="connsiteY0" fmla="*/ 1821180 h 1821180"/>
                <a:gd name="connsiteX1" fmla="*/ 1600200 w 5479126"/>
                <a:gd name="connsiteY1" fmla="*/ 53340 h 1821180"/>
                <a:gd name="connsiteX2" fmla="*/ 3238500 w 5479126"/>
                <a:gd name="connsiteY2" fmla="*/ 1790700 h 1821180"/>
                <a:gd name="connsiteX3" fmla="*/ 4673180 w 5479126"/>
                <a:gd name="connsiteY3" fmla="*/ 103034 h 1821180"/>
                <a:gd name="connsiteX4" fmla="*/ 5478780 w 5479126"/>
                <a:gd name="connsiteY4" fmla="*/ 845820 h 1821180"/>
                <a:gd name="connsiteX5" fmla="*/ 4763989 w 5479126"/>
                <a:gd name="connsiteY5" fmla="*/ 1752600 h 1821180"/>
                <a:gd name="connsiteX6" fmla="*/ 4007544 w 5479126"/>
                <a:gd name="connsiteY6" fmla="*/ 860372 h 1821180"/>
                <a:gd name="connsiteX7" fmla="*/ 3224463 w 5479126"/>
                <a:gd name="connsiteY7" fmla="*/ 59136 h 1821180"/>
                <a:gd name="connsiteX8" fmla="*/ 2485899 w 5479126"/>
                <a:gd name="connsiteY8" fmla="*/ 783238 h 1821180"/>
                <a:gd name="connsiteX9" fmla="*/ 1791845 w 5479126"/>
                <a:gd name="connsiteY9" fmla="*/ 1758396 h 1821180"/>
                <a:gd name="connsiteX10" fmla="*/ 615684 w 5479126"/>
                <a:gd name="connsiteY10" fmla="*/ 271342 h 1821180"/>
                <a:gd name="connsiteX11" fmla="*/ 38100 w 5479126"/>
                <a:gd name="connsiteY11" fmla="*/ 0 h 1821180"/>
                <a:gd name="connsiteX0" fmla="*/ 0 w 5479126"/>
                <a:gd name="connsiteY0" fmla="*/ 1821180 h 1821180"/>
                <a:gd name="connsiteX1" fmla="*/ 1600200 w 5479126"/>
                <a:gd name="connsiteY1" fmla="*/ 53340 h 1821180"/>
                <a:gd name="connsiteX2" fmla="*/ 3238500 w 5479126"/>
                <a:gd name="connsiteY2" fmla="*/ 1790700 h 1821180"/>
                <a:gd name="connsiteX3" fmla="*/ 4673180 w 5479126"/>
                <a:gd name="connsiteY3" fmla="*/ 103034 h 1821180"/>
                <a:gd name="connsiteX4" fmla="*/ 5478780 w 5479126"/>
                <a:gd name="connsiteY4" fmla="*/ 845820 h 1821180"/>
                <a:gd name="connsiteX5" fmla="*/ 4763989 w 5479126"/>
                <a:gd name="connsiteY5" fmla="*/ 1752600 h 1821180"/>
                <a:gd name="connsiteX6" fmla="*/ 4007544 w 5479126"/>
                <a:gd name="connsiteY6" fmla="*/ 860372 h 1821180"/>
                <a:gd name="connsiteX7" fmla="*/ 3224463 w 5479126"/>
                <a:gd name="connsiteY7" fmla="*/ 59136 h 1821180"/>
                <a:gd name="connsiteX8" fmla="*/ 2485899 w 5479126"/>
                <a:gd name="connsiteY8" fmla="*/ 783238 h 1821180"/>
                <a:gd name="connsiteX9" fmla="*/ 1791845 w 5479126"/>
                <a:gd name="connsiteY9" fmla="*/ 1758396 h 1821180"/>
                <a:gd name="connsiteX10" fmla="*/ 615684 w 5479126"/>
                <a:gd name="connsiteY10" fmla="*/ 271342 h 1821180"/>
                <a:gd name="connsiteX11" fmla="*/ 38100 w 5479126"/>
                <a:gd name="connsiteY11" fmla="*/ 0 h 1821180"/>
                <a:gd name="connsiteX0" fmla="*/ 0 w 5479126"/>
                <a:gd name="connsiteY0" fmla="*/ 1821180 h 1821180"/>
                <a:gd name="connsiteX1" fmla="*/ 1600200 w 5479126"/>
                <a:gd name="connsiteY1" fmla="*/ 53340 h 1821180"/>
                <a:gd name="connsiteX2" fmla="*/ 2392052 w 5479126"/>
                <a:gd name="connsiteY2" fmla="*/ 937507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1600200 w 5479126"/>
                <a:gd name="connsiteY1" fmla="*/ 53340 h 1821180"/>
                <a:gd name="connsiteX2" fmla="*/ 2452382 w 5479126"/>
                <a:gd name="connsiteY2" fmla="*/ 888421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1600200 w 5479126"/>
                <a:gd name="connsiteY1" fmla="*/ 53340 h 1821180"/>
                <a:gd name="connsiteX2" fmla="*/ 2452382 w 5479126"/>
                <a:gd name="connsiteY2" fmla="*/ 888421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1600200 w 5479126"/>
                <a:gd name="connsiteY1" fmla="*/ 53340 h 1821180"/>
                <a:gd name="connsiteX2" fmla="*/ 2452382 w 5479126"/>
                <a:gd name="connsiteY2" fmla="*/ 888421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1734266 w 5479126"/>
                <a:gd name="connsiteY1" fmla="*/ 151512 h 1821180"/>
                <a:gd name="connsiteX2" fmla="*/ 2452382 w 5479126"/>
                <a:gd name="connsiteY2" fmla="*/ 888421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1734266 w 5479126"/>
                <a:gd name="connsiteY1" fmla="*/ 151512 h 1821180"/>
                <a:gd name="connsiteX2" fmla="*/ 2452382 w 5479126"/>
                <a:gd name="connsiteY2" fmla="*/ 888421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1727563 w 5479126"/>
                <a:gd name="connsiteY1" fmla="*/ 109439 h 1821180"/>
                <a:gd name="connsiteX2" fmla="*/ 2452382 w 5479126"/>
                <a:gd name="connsiteY2" fmla="*/ 888421 h 1821180"/>
                <a:gd name="connsiteX3" fmla="*/ 3238500 w 5479126"/>
                <a:gd name="connsiteY3" fmla="*/ 1790700 h 1821180"/>
                <a:gd name="connsiteX4" fmla="*/ 4673180 w 5479126"/>
                <a:gd name="connsiteY4" fmla="*/ 103034 h 1821180"/>
                <a:gd name="connsiteX5" fmla="*/ 5478780 w 5479126"/>
                <a:gd name="connsiteY5" fmla="*/ 845820 h 1821180"/>
                <a:gd name="connsiteX6" fmla="*/ 4763989 w 5479126"/>
                <a:gd name="connsiteY6" fmla="*/ 1752600 h 1821180"/>
                <a:gd name="connsiteX7" fmla="*/ 4007544 w 5479126"/>
                <a:gd name="connsiteY7" fmla="*/ 860372 h 1821180"/>
                <a:gd name="connsiteX8" fmla="*/ 3224463 w 5479126"/>
                <a:gd name="connsiteY8" fmla="*/ 59136 h 1821180"/>
                <a:gd name="connsiteX9" fmla="*/ 2485899 w 5479126"/>
                <a:gd name="connsiteY9" fmla="*/ 783238 h 1821180"/>
                <a:gd name="connsiteX10" fmla="*/ 1791845 w 5479126"/>
                <a:gd name="connsiteY10" fmla="*/ 1758396 h 1821180"/>
                <a:gd name="connsiteX11" fmla="*/ 615684 w 5479126"/>
                <a:gd name="connsiteY11" fmla="*/ 271342 h 1821180"/>
                <a:gd name="connsiteX12" fmla="*/ 38100 w 5479126"/>
                <a:gd name="connsiteY12" fmla="*/ 0 h 1821180"/>
                <a:gd name="connsiteX0" fmla="*/ 0 w 5479126"/>
                <a:gd name="connsiteY0" fmla="*/ 1821180 h 1821180"/>
                <a:gd name="connsiteX1" fmla="*/ 394476 w 5479126"/>
                <a:gd name="connsiteY1" fmla="*/ 1288119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55355 w 5479126"/>
                <a:gd name="connsiteY1" fmla="*/ 1575622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55355 w 5479126"/>
                <a:gd name="connsiteY1" fmla="*/ 1575622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55355 w 5479126"/>
                <a:gd name="connsiteY1" fmla="*/ 1575622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55355 w 5479126"/>
                <a:gd name="connsiteY1" fmla="*/ 1575622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88872 w 5479126"/>
                <a:gd name="connsiteY1" fmla="*/ 1596659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88872 w 5479126"/>
                <a:gd name="connsiteY1" fmla="*/ 1596659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588872 w 5479126"/>
                <a:gd name="connsiteY1" fmla="*/ 1596659 h 1821180"/>
                <a:gd name="connsiteX2" fmla="*/ 1727563 w 5479126"/>
                <a:gd name="connsiteY2" fmla="*/ 109439 h 1821180"/>
                <a:gd name="connsiteX3" fmla="*/ 2452382 w 5479126"/>
                <a:gd name="connsiteY3" fmla="*/ 888421 h 1821180"/>
                <a:gd name="connsiteX4" fmla="*/ 3238500 w 5479126"/>
                <a:gd name="connsiteY4" fmla="*/ 1790700 h 1821180"/>
                <a:gd name="connsiteX5" fmla="*/ 4673180 w 5479126"/>
                <a:gd name="connsiteY5" fmla="*/ 103034 h 1821180"/>
                <a:gd name="connsiteX6" fmla="*/ 5478780 w 5479126"/>
                <a:gd name="connsiteY6" fmla="*/ 845820 h 1821180"/>
                <a:gd name="connsiteX7" fmla="*/ 4763989 w 5479126"/>
                <a:gd name="connsiteY7" fmla="*/ 1752600 h 1821180"/>
                <a:gd name="connsiteX8" fmla="*/ 4007544 w 5479126"/>
                <a:gd name="connsiteY8" fmla="*/ 860372 h 1821180"/>
                <a:gd name="connsiteX9" fmla="*/ 3224463 w 5479126"/>
                <a:gd name="connsiteY9" fmla="*/ 59136 h 1821180"/>
                <a:gd name="connsiteX10" fmla="*/ 2485899 w 5479126"/>
                <a:gd name="connsiteY10" fmla="*/ 783238 h 1821180"/>
                <a:gd name="connsiteX11" fmla="*/ 1791845 w 5479126"/>
                <a:gd name="connsiteY11" fmla="*/ 1758396 h 1821180"/>
                <a:gd name="connsiteX12" fmla="*/ 615684 w 5479126"/>
                <a:gd name="connsiteY12" fmla="*/ 271342 h 1821180"/>
                <a:gd name="connsiteX13" fmla="*/ 38100 w 5479126"/>
                <a:gd name="connsiteY13" fmla="*/ 0 h 1821180"/>
                <a:gd name="connsiteX0" fmla="*/ 0 w 5479126"/>
                <a:gd name="connsiteY0" fmla="*/ 1821180 h 1821180"/>
                <a:gd name="connsiteX1" fmla="*/ 253707 w 5479126"/>
                <a:gd name="connsiteY1" fmla="*/ 1764952 h 1821180"/>
                <a:gd name="connsiteX2" fmla="*/ 588872 w 5479126"/>
                <a:gd name="connsiteY2" fmla="*/ 1596659 h 1821180"/>
                <a:gd name="connsiteX3" fmla="*/ 1727563 w 5479126"/>
                <a:gd name="connsiteY3" fmla="*/ 109439 h 1821180"/>
                <a:gd name="connsiteX4" fmla="*/ 2452382 w 5479126"/>
                <a:gd name="connsiteY4" fmla="*/ 888421 h 1821180"/>
                <a:gd name="connsiteX5" fmla="*/ 3238500 w 5479126"/>
                <a:gd name="connsiteY5" fmla="*/ 1790700 h 1821180"/>
                <a:gd name="connsiteX6" fmla="*/ 4673180 w 5479126"/>
                <a:gd name="connsiteY6" fmla="*/ 103034 h 1821180"/>
                <a:gd name="connsiteX7" fmla="*/ 5478780 w 5479126"/>
                <a:gd name="connsiteY7" fmla="*/ 845820 h 1821180"/>
                <a:gd name="connsiteX8" fmla="*/ 4763989 w 5479126"/>
                <a:gd name="connsiteY8" fmla="*/ 1752600 h 1821180"/>
                <a:gd name="connsiteX9" fmla="*/ 4007544 w 5479126"/>
                <a:gd name="connsiteY9" fmla="*/ 860372 h 1821180"/>
                <a:gd name="connsiteX10" fmla="*/ 3224463 w 5479126"/>
                <a:gd name="connsiteY10" fmla="*/ 59136 h 1821180"/>
                <a:gd name="connsiteX11" fmla="*/ 2485899 w 5479126"/>
                <a:gd name="connsiteY11" fmla="*/ 783238 h 1821180"/>
                <a:gd name="connsiteX12" fmla="*/ 1791845 w 5479126"/>
                <a:gd name="connsiteY12" fmla="*/ 1758396 h 1821180"/>
                <a:gd name="connsiteX13" fmla="*/ 615684 w 5479126"/>
                <a:gd name="connsiteY13" fmla="*/ 271342 h 1821180"/>
                <a:gd name="connsiteX14" fmla="*/ 38100 w 5479126"/>
                <a:gd name="connsiteY14" fmla="*/ 0 h 1821180"/>
                <a:gd name="connsiteX0" fmla="*/ 0 w 5479126"/>
                <a:gd name="connsiteY0" fmla="*/ 1821180 h 1837298"/>
                <a:gd name="connsiteX1" fmla="*/ 267113 w 5479126"/>
                <a:gd name="connsiteY1" fmla="*/ 1835075 h 1837298"/>
                <a:gd name="connsiteX2" fmla="*/ 253707 w 5479126"/>
                <a:gd name="connsiteY2" fmla="*/ 1764952 h 1837298"/>
                <a:gd name="connsiteX3" fmla="*/ 588872 w 5479126"/>
                <a:gd name="connsiteY3" fmla="*/ 1596659 h 1837298"/>
                <a:gd name="connsiteX4" fmla="*/ 1727563 w 5479126"/>
                <a:gd name="connsiteY4" fmla="*/ 109439 h 1837298"/>
                <a:gd name="connsiteX5" fmla="*/ 2452382 w 5479126"/>
                <a:gd name="connsiteY5" fmla="*/ 888421 h 1837298"/>
                <a:gd name="connsiteX6" fmla="*/ 3238500 w 5479126"/>
                <a:gd name="connsiteY6" fmla="*/ 1790700 h 1837298"/>
                <a:gd name="connsiteX7" fmla="*/ 4673180 w 5479126"/>
                <a:gd name="connsiteY7" fmla="*/ 103034 h 1837298"/>
                <a:gd name="connsiteX8" fmla="*/ 5478780 w 5479126"/>
                <a:gd name="connsiteY8" fmla="*/ 845820 h 1837298"/>
                <a:gd name="connsiteX9" fmla="*/ 4763989 w 5479126"/>
                <a:gd name="connsiteY9" fmla="*/ 1752600 h 1837298"/>
                <a:gd name="connsiteX10" fmla="*/ 4007544 w 5479126"/>
                <a:gd name="connsiteY10" fmla="*/ 860372 h 1837298"/>
                <a:gd name="connsiteX11" fmla="*/ 3224463 w 5479126"/>
                <a:gd name="connsiteY11" fmla="*/ 59136 h 1837298"/>
                <a:gd name="connsiteX12" fmla="*/ 2485899 w 5479126"/>
                <a:gd name="connsiteY12" fmla="*/ 783238 h 1837298"/>
                <a:gd name="connsiteX13" fmla="*/ 1791845 w 5479126"/>
                <a:gd name="connsiteY13" fmla="*/ 1758396 h 1837298"/>
                <a:gd name="connsiteX14" fmla="*/ 615684 w 5479126"/>
                <a:gd name="connsiteY14" fmla="*/ 271342 h 1837298"/>
                <a:gd name="connsiteX15" fmla="*/ 38100 w 5479126"/>
                <a:gd name="connsiteY15" fmla="*/ 0 h 1837298"/>
                <a:gd name="connsiteX0" fmla="*/ 2120 w 5441026"/>
                <a:gd name="connsiteY0" fmla="*/ 1905327 h 1905327"/>
                <a:gd name="connsiteX1" fmla="*/ 229013 w 5441026"/>
                <a:gd name="connsiteY1" fmla="*/ 1835075 h 1905327"/>
                <a:gd name="connsiteX2" fmla="*/ 215607 w 5441026"/>
                <a:gd name="connsiteY2" fmla="*/ 1764952 h 1905327"/>
                <a:gd name="connsiteX3" fmla="*/ 550772 w 5441026"/>
                <a:gd name="connsiteY3" fmla="*/ 1596659 h 1905327"/>
                <a:gd name="connsiteX4" fmla="*/ 1689463 w 5441026"/>
                <a:gd name="connsiteY4" fmla="*/ 109439 h 1905327"/>
                <a:gd name="connsiteX5" fmla="*/ 2414282 w 5441026"/>
                <a:gd name="connsiteY5" fmla="*/ 888421 h 1905327"/>
                <a:gd name="connsiteX6" fmla="*/ 3200400 w 5441026"/>
                <a:gd name="connsiteY6" fmla="*/ 1790700 h 1905327"/>
                <a:gd name="connsiteX7" fmla="*/ 4635080 w 5441026"/>
                <a:gd name="connsiteY7" fmla="*/ 103034 h 1905327"/>
                <a:gd name="connsiteX8" fmla="*/ 5440680 w 5441026"/>
                <a:gd name="connsiteY8" fmla="*/ 845820 h 1905327"/>
                <a:gd name="connsiteX9" fmla="*/ 4725889 w 5441026"/>
                <a:gd name="connsiteY9" fmla="*/ 1752600 h 1905327"/>
                <a:gd name="connsiteX10" fmla="*/ 3969444 w 5441026"/>
                <a:gd name="connsiteY10" fmla="*/ 860372 h 1905327"/>
                <a:gd name="connsiteX11" fmla="*/ 3186363 w 5441026"/>
                <a:gd name="connsiteY11" fmla="*/ 59136 h 1905327"/>
                <a:gd name="connsiteX12" fmla="*/ 2447799 w 5441026"/>
                <a:gd name="connsiteY12" fmla="*/ 783238 h 1905327"/>
                <a:gd name="connsiteX13" fmla="*/ 1753745 w 5441026"/>
                <a:gd name="connsiteY13" fmla="*/ 1758396 h 1905327"/>
                <a:gd name="connsiteX14" fmla="*/ 577584 w 5441026"/>
                <a:gd name="connsiteY14" fmla="*/ 271342 h 1905327"/>
                <a:gd name="connsiteX15" fmla="*/ 0 w 5441026"/>
                <a:gd name="connsiteY15" fmla="*/ 0 h 1905327"/>
                <a:gd name="connsiteX0" fmla="*/ 229013 w 5441026"/>
                <a:gd name="connsiteY0" fmla="*/ 1835075 h 1835075"/>
                <a:gd name="connsiteX1" fmla="*/ 215607 w 5441026"/>
                <a:gd name="connsiteY1" fmla="*/ 1764952 h 1835075"/>
                <a:gd name="connsiteX2" fmla="*/ 550772 w 5441026"/>
                <a:gd name="connsiteY2" fmla="*/ 1596659 h 1835075"/>
                <a:gd name="connsiteX3" fmla="*/ 1689463 w 5441026"/>
                <a:gd name="connsiteY3" fmla="*/ 109439 h 1835075"/>
                <a:gd name="connsiteX4" fmla="*/ 2414282 w 5441026"/>
                <a:gd name="connsiteY4" fmla="*/ 888421 h 1835075"/>
                <a:gd name="connsiteX5" fmla="*/ 3200400 w 5441026"/>
                <a:gd name="connsiteY5" fmla="*/ 1790700 h 1835075"/>
                <a:gd name="connsiteX6" fmla="*/ 4635080 w 5441026"/>
                <a:gd name="connsiteY6" fmla="*/ 103034 h 1835075"/>
                <a:gd name="connsiteX7" fmla="*/ 5440680 w 5441026"/>
                <a:gd name="connsiteY7" fmla="*/ 845820 h 1835075"/>
                <a:gd name="connsiteX8" fmla="*/ 4725889 w 5441026"/>
                <a:gd name="connsiteY8" fmla="*/ 1752600 h 1835075"/>
                <a:gd name="connsiteX9" fmla="*/ 3969444 w 5441026"/>
                <a:gd name="connsiteY9" fmla="*/ 860372 h 1835075"/>
                <a:gd name="connsiteX10" fmla="*/ 3186363 w 5441026"/>
                <a:gd name="connsiteY10" fmla="*/ 59136 h 1835075"/>
                <a:gd name="connsiteX11" fmla="*/ 2447799 w 5441026"/>
                <a:gd name="connsiteY11" fmla="*/ 783238 h 1835075"/>
                <a:gd name="connsiteX12" fmla="*/ 1753745 w 5441026"/>
                <a:gd name="connsiteY12" fmla="*/ 1758396 h 1835075"/>
                <a:gd name="connsiteX13" fmla="*/ 577584 w 5441026"/>
                <a:gd name="connsiteY13" fmla="*/ 271342 h 1835075"/>
                <a:gd name="connsiteX14" fmla="*/ 0 w 5441026"/>
                <a:gd name="connsiteY14" fmla="*/ 0 h 1835075"/>
                <a:gd name="connsiteX0" fmla="*/ 215607 w 5441026"/>
                <a:gd name="connsiteY0" fmla="*/ 1764952 h 1808086"/>
                <a:gd name="connsiteX1" fmla="*/ 550772 w 5441026"/>
                <a:gd name="connsiteY1" fmla="*/ 1596659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77584 w 5441026"/>
                <a:gd name="connsiteY12" fmla="*/ 271342 h 1808086"/>
                <a:gd name="connsiteX13" fmla="*/ 0 w 5441026"/>
                <a:gd name="connsiteY13" fmla="*/ 0 h 1808086"/>
                <a:gd name="connsiteX0" fmla="*/ 215607 w 5441026"/>
                <a:gd name="connsiteY0" fmla="*/ 1764952 h 1808086"/>
                <a:gd name="connsiteX1" fmla="*/ 550772 w 5441026"/>
                <a:gd name="connsiteY1" fmla="*/ 1596659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77584 w 5441026"/>
                <a:gd name="connsiteY12" fmla="*/ 271342 h 1808086"/>
                <a:gd name="connsiteX13" fmla="*/ 0 w 5441026"/>
                <a:gd name="connsiteY13" fmla="*/ 0 h 1808086"/>
                <a:gd name="connsiteX0" fmla="*/ 215607 w 5441026"/>
                <a:gd name="connsiteY0" fmla="*/ 1764952 h 1808086"/>
                <a:gd name="connsiteX1" fmla="*/ 550772 w 5441026"/>
                <a:gd name="connsiteY1" fmla="*/ 1596659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77584 w 5441026"/>
                <a:gd name="connsiteY12" fmla="*/ 271342 h 1808086"/>
                <a:gd name="connsiteX13" fmla="*/ 0 w 5441026"/>
                <a:gd name="connsiteY13" fmla="*/ 0 h 1808086"/>
                <a:gd name="connsiteX0" fmla="*/ 215607 w 5441026"/>
                <a:gd name="connsiteY0" fmla="*/ 1764952 h 1808086"/>
                <a:gd name="connsiteX1" fmla="*/ 550772 w 5441026"/>
                <a:gd name="connsiteY1" fmla="*/ 1596659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77584 w 5441026"/>
                <a:gd name="connsiteY12" fmla="*/ 271342 h 1808086"/>
                <a:gd name="connsiteX13" fmla="*/ 0 w 5441026"/>
                <a:gd name="connsiteY13" fmla="*/ 0 h 1808086"/>
                <a:gd name="connsiteX0" fmla="*/ 215607 w 5441026"/>
                <a:gd name="connsiteY0" fmla="*/ 1764952 h 1808086"/>
                <a:gd name="connsiteX1" fmla="*/ 550772 w 5441026"/>
                <a:gd name="connsiteY1" fmla="*/ 1596659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77584 w 5441026"/>
                <a:gd name="connsiteY12" fmla="*/ 271342 h 1808086"/>
                <a:gd name="connsiteX13" fmla="*/ 0 w 5441026"/>
                <a:gd name="connsiteY13" fmla="*/ 0 h 1808086"/>
                <a:gd name="connsiteX0" fmla="*/ 215607 w 5441026"/>
                <a:gd name="connsiteY0" fmla="*/ 1764952 h 1808086"/>
                <a:gd name="connsiteX1" fmla="*/ 547385 w 5441026"/>
                <a:gd name="connsiteY1" fmla="*/ 1578946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77584 w 5441026"/>
                <a:gd name="connsiteY12" fmla="*/ 271342 h 1808086"/>
                <a:gd name="connsiteX13" fmla="*/ 0 w 5441026"/>
                <a:gd name="connsiteY13" fmla="*/ 0 h 1808086"/>
                <a:gd name="connsiteX0" fmla="*/ 215607 w 5441026"/>
                <a:gd name="connsiteY0" fmla="*/ 1764952 h 1808086"/>
                <a:gd name="connsiteX1" fmla="*/ 547385 w 5441026"/>
                <a:gd name="connsiteY1" fmla="*/ 1578946 h 1808086"/>
                <a:gd name="connsiteX2" fmla="*/ 1689463 w 5441026"/>
                <a:gd name="connsiteY2" fmla="*/ 109439 h 1808086"/>
                <a:gd name="connsiteX3" fmla="*/ 2414282 w 5441026"/>
                <a:gd name="connsiteY3" fmla="*/ 888421 h 1808086"/>
                <a:gd name="connsiteX4" fmla="*/ 3200400 w 5441026"/>
                <a:gd name="connsiteY4" fmla="*/ 1790700 h 1808086"/>
                <a:gd name="connsiteX5" fmla="*/ 4635080 w 5441026"/>
                <a:gd name="connsiteY5" fmla="*/ 103034 h 1808086"/>
                <a:gd name="connsiteX6" fmla="*/ 5440680 w 5441026"/>
                <a:gd name="connsiteY6" fmla="*/ 845820 h 1808086"/>
                <a:gd name="connsiteX7" fmla="*/ 4725889 w 5441026"/>
                <a:gd name="connsiteY7" fmla="*/ 1752600 h 1808086"/>
                <a:gd name="connsiteX8" fmla="*/ 3969444 w 5441026"/>
                <a:gd name="connsiteY8" fmla="*/ 860372 h 1808086"/>
                <a:gd name="connsiteX9" fmla="*/ 3186363 w 5441026"/>
                <a:gd name="connsiteY9" fmla="*/ 59136 h 1808086"/>
                <a:gd name="connsiteX10" fmla="*/ 2447799 w 5441026"/>
                <a:gd name="connsiteY10" fmla="*/ 783238 h 1808086"/>
                <a:gd name="connsiteX11" fmla="*/ 1753745 w 5441026"/>
                <a:gd name="connsiteY11" fmla="*/ 1758396 h 1808086"/>
                <a:gd name="connsiteX12" fmla="*/ 589437 w 5441026"/>
                <a:gd name="connsiteY12" fmla="*/ 260714 h 1808086"/>
                <a:gd name="connsiteX13" fmla="*/ 0 w 5441026"/>
                <a:gd name="connsiteY13" fmla="*/ 0 h 1808086"/>
                <a:gd name="connsiteX0" fmla="*/ 119090 w 5344509"/>
                <a:gd name="connsiteY0" fmla="*/ 1706233 h 1749367"/>
                <a:gd name="connsiteX1" fmla="*/ 450868 w 5344509"/>
                <a:gd name="connsiteY1" fmla="*/ 1520227 h 1749367"/>
                <a:gd name="connsiteX2" fmla="*/ 1592946 w 5344509"/>
                <a:gd name="connsiteY2" fmla="*/ 50720 h 1749367"/>
                <a:gd name="connsiteX3" fmla="*/ 2317765 w 5344509"/>
                <a:gd name="connsiteY3" fmla="*/ 829702 h 1749367"/>
                <a:gd name="connsiteX4" fmla="*/ 3103883 w 5344509"/>
                <a:gd name="connsiteY4" fmla="*/ 1731981 h 1749367"/>
                <a:gd name="connsiteX5" fmla="*/ 4538563 w 5344509"/>
                <a:gd name="connsiteY5" fmla="*/ 44315 h 1749367"/>
                <a:gd name="connsiteX6" fmla="*/ 5344163 w 5344509"/>
                <a:gd name="connsiteY6" fmla="*/ 787101 h 1749367"/>
                <a:gd name="connsiteX7" fmla="*/ 4629372 w 5344509"/>
                <a:gd name="connsiteY7" fmla="*/ 1693881 h 1749367"/>
                <a:gd name="connsiteX8" fmla="*/ 3872927 w 5344509"/>
                <a:gd name="connsiteY8" fmla="*/ 801653 h 1749367"/>
                <a:gd name="connsiteX9" fmla="*/ 3089846 w 5344509"/>
                <a:gd name="connsiteY9" fmla="*/ 417 h 1749367"/>
                <a:gd name="connsiteX10" fmla="*/ 2351282 w 5344509"/>
                <a:gd name="connsiteY10" fmla="*/ 724519 h 1749367"/>
                <a:gd name="connsiteX11" fmla="*/ 1657228 w 5344509"/>
                <a:gd name="connsiteY11" fmla="*/ 1699677 h 1749367"/>
                <a:gd name="connsiteX12" fmla="*/ 492920 w 5344509"/>
                <a:gd name="connsiteY12" fmla="*/ 201995 h 1749367"/>
                <a:gd name="connsiteX13" fmla="*/ 0 w 5344509"/>
                <a:gd name="connsiteY13" fmla="*/ 6820 h 1749367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1592946 w 5344509"/>
                <a:gd name="connsiteY2" fmla="*/ 53034 h 1751681"/>
                <a:gd name="connsiteX3" fmla="*/ 2317765 w 5344509"/>
                <a:gd name="connsiteY3" fmla="*/ 832016 h 1751681"/>
                <a:gd name="connsiteX4" fmla="*/ 3103883 w 5344509"/>
                <a:gd name="connsiteY4" fmla="*/ 1734295 h 1751681"/>
                <a:gd name="connsiteX5" fmla="*/ 4538563 w 5344509"/>
                <a:gd name="connsiteY5" fmla="*/ 46629 h 1751681"/>
                <a:gd name="connsiteX6" fmla="*/ 5344163 w 5344509"/>
                <a:gd name="connsiteY6" fmla="*/ 789415 h 1751681"/>
                <a:gd name="connsiteX7" fmla="*/ 4629372 w 5344509"/>
                <a:gd name="connsiteY7" fmla="*/ 1696195 h 1751681"/>
                <a:gd name="connsiteX8" fmla="*/ 3872927 w 5344509"/>
                <a:gd name="connsiteY8" fmla="*/ 803967 h 1751681"/>
                <a:gd name="connsiteX9" fmla="*/ 3089846 w 5344509"/>
                <a:gd name="connsiteY9" fmla="*/ 2731 h 1751681"/>
                <a:gd name="connsiteX10" fmla="*/ 2351282 w 5344509"/>
                <a:gd name="connsiteY10" fmla="*/ 726833 h 1751681"/>
                <a:gd name="connsiteX11" fmla="*/ 1657228 w 5344509"/>
                <a:gd name="connsiteY11" fmla="*/ 1701991 h 1751681"/>
                <a:gd name="connsiteX12" fmla="*/ 492920 w 5344509"/>
                <a:gd name="connsiteY12" fmla="*/ 204309 h 1751681"/>
                <a:gd name="connsiteX13" fmla="*/ 0 w 5344509"/>
                <a:gd name="connsiteY13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46875 w 5344509"/>
                <a:gd name="connsiteY2" fmla="*/ 70711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36716 w 5344509"/>
                <a:gd name="connsiteY2" fmla="*/ 63980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36716 w 5344509"/>
                <a:gd name="connsiteY2" fmla="*/ 63980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36716 w 5344509"/>
                <a:gd name="connsiteY2" fmla="*/ 63980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36716 w 5344509"/>
                <a:gd name="connsiteY2" fmla="*/ 63980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36716 w 5344509"/>
                <a:gd name="connsiteY2" fmla="*/ 63980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51681"/>
                <a:gd name="connsiteX1" fmla="*/ 450868 w 5344509"/>
                <a:gd name="connsiteY1" fmla="*/ 1522541 h 1751681"/>
                <a:gd name="connsiteX2" fmla="*/ 936716 w 5344509"/>
                <a:gd name="connsiteY2" fmla="*/ 639800 h 1751681"/>
                <a:gd name="connsiteX3" fmla="*/ 1592946 w 5344509"/>
                <a:gd name="connsiteY3" fmla="*/ 53034 h 1751681"/>
                <a:gd name="connsiteX4" fmla="*/ 2317765 w 5344509"/>
                <a:gd name="connsiteY4" fmla="*/ 832016 h 1751681"/>
                <a:gd name="connsiteX5" fmla="*/ 3103883 w 5344509"/>
                <a:gd name="connsiteY5" fmla="*/ 1734295 h 1751681"/>
                <a:gd name="connsiteX6" fmla="*/ 4538563 w 5344509"/>
                <a:gd name="connsiteY6" fmla="*/ 46629 h 1751681"/>
                <a:gd name="connsiteX7" fmla="*/ 5344163 w 5344509"/>
                <a:gd name="connsiteY7" fmla="*/ 789415 h 1751681"/>
                <a:gd name="connsiteX8" fmla="*/ 4629372 w 5344509"/>
                <a:gd name="connsiteY8" fmla="*/ 1696195 h 1751681"/>
                <a:gd name="connsiteX9" fmla="*/ 3872927 w 5344509"/>
                <a:gd name="connsiteY9" fmla="*/ 803967 h 1751681"/>
                <a:gd name="connsiteX10" fmla="*/ 3089846 w 5344509"/>
                <a:gd name="connsiteY10" fmla="*/ 2731 h 1751681"/>
                <a:gd name="connsiteX11" fmla="*/ 2351282 w 5344509"/>
                <a:gd name="connsiteY11" fmla="*/ 726833 h 1751681"/>
                <a:gd name="connsiteX12" fmla="*/ 1657228 w 5344509"/>
                <a:gd name="connsiteY12" fmla="*/ 1701991 h 1751681"/>
                <a:gd name="connsiteX13" fmla="*/ 492920 w 5344509"/>
                <a:gd name="connsiteY13" fmla="*/ 204309 h 1751681"/>
                <a:gd name="connsiteX14" fmla="*/ 0 w 5344509"/>
                <a:gd name="connsiteY14" fmla="*/ 9134 h 1751681"/>
                <a:gd name="connsiteX0" fmla="*/ 119090 w 5344509"/>
                <a:gd name="connsiteY0" fmla="*/ 1708547 h 1735631"/>
                <a:gd name="connsiteX1" fmla="*/ 450868 w 5344509"/>
                <a:gd name="connsiteY1" fmla="*/ 1522541 h 1735631"/>
                <a:gd name="connsiteX2" fmla="*/ 936716 w 5344509"/>
                <a:gd name="connsiteY2" fmla="*/ 639800 h 1735631"/>
                <a:gd name="connsiteX3" fmla="*/ 1592946 w 5344509"/>
                <a:gd name="connsiteY3" fmla="*/ 53034 h 1735631"/>
                <a:gd name="connsiteX4" fmla="*/ 2317765 w 5344509"/>
                <a:gd name="connsiteY4" fmla="*/ 832016 h 1735631"/>
                <a:gd name="connsiteX5" fmla="*/ 3103883 w 5344509"/>
                <a:gd name="connsiteY5" fmla="*/ 1734295 h 1735631"/>
                <a:gd name="connsiteX6" fmla="*/ 4538563 w 5344509"/>
                <a:gd name="connsiteY6" fmla="*/ 46629 h 1735631"/>
                <a:gd name="connsiteX7" fmla="*/ 5344163 w 5344509"/>
                <a:gd name="connsiteY7" fmla="*/ 789415 h 1735631"/>
                <a:gd name="connsiteX8" fmla="*/ 4629372 w 5344509"/>
                <a:gd name="connsiteY8" fmla="*/ 1696195 h 1735631"/>
                <a:gd name="connsiteX9" fmla="*/ 3872927 w 5344509"/>
                <a:gd name="connsiteY9" fmla="*/ 803967 h 1735631"/>
                <a:gd name="connsiteX10" fmla="*/ 3089846 w 5344509"/>
                <a:gd name="connsiteY10" fmla="*/ 2731 h 1735631"/>
                <a:gd name="connsiteX11" fmla="*/ 2351282 w 5344509"/>
                <a:gd name="connsiteY11" fmla="*/ 726833 h 1735631"/>
                <a:gd name="connsiteX12" fmla="*/ 1657228 w 5344509"/>
                <a:gd name="connsiteY12" fmla="*/ 1701991 h 1735631"/>
                <a:gd name="connsiteX13" fmla="*/ 492920 w 5344509"/>
                <a:gd name="connsiteY13" fmla="*/ 204309 h 1735631"/>
                <a:gd name="connsiteX14" fmla="*/ 0 w 5344509"/>
                <a:gd name="connsiteY14" fmla="*/ 9134 h 1735631"/>
                <a:gd name="connsiteX0" fmla="*/ 119090 w 5344509"/>
                <a:gd name="connsiteY0" fmla="*/ 1708547 h 1735631"/>
                <a:gd name="connsiteX1" fmla="*/ 450868 w 5344509"/>
                <a:gd name="connsiteY1" fmla="*/ 1522541 h 1735631"/>
                <a:gd name="connsiteX2" fmla="*/ 936716 w 5344509"/>
                <a:gd name="connsiteY2" fmla="*/ 639800 h 1735631"/>
                <a:gd name="connsiteX3" fmla="*/ 1592946 w 5344509"/>
                <a:gd name="connsiteY3" fmla="*/ 53034 h 1735631"/>
                <a:gd name="connsiteX4" fmla="*/ 2317765 w 5344509"/>
                <a:gd name="connsiteY4" fmla="*/ 832016 h 1735631"/>
                <a:gd name="connsiteX5" fmla="*/ 3103883 w 5344509"/>
                <a:gd name="connsiteY5" fmla="*/ 1734295 h 1735631"/>
                <a:gd name="connsiteX6" fmla="*/ 4538563 w 5344509"/>
                <a:gd name="connsiteY6" fmla="*/ 46629 h 1735631"/>
                <a:gd name="connsiteX7" fmla="*/ 5344163 w 5344509"/>
                <a:gd name="connsiteY7" fmla="*/ 789415 h 1735631"/>
                <a:gd name="connsiteX8" fmla="*/ 4629372 w 5344509"/>
                <a:gd name="connsiteY8" fmla="*/ 1696195 h 1735631"/>
                <a:gd name="connsiteX9" fmla="*/ 3872927 w 5344509"/>
                <a:gd name="connsiteY9" fmla="*/ 803967 h 1735631"/>
                <a:gd name="connsiteX10" fmla="*/ 3089846 w 5344509"/>
                <a:gd name="connsiteY10" fmla="*/ 2731 h 1735631"/>
                <a:gd name="connsiteX11" fmla="*/ 2351282 w 5344509"/>
                <a:gd name="connsiteY11" fmla="*/ 726833 h 1735631"/>
                <a:gd name="connsiteX12" fmla="*/ 1657228 w 5344509"/>
                <a:gd name="connsiteY12" fmla="*/ 1701991 h 1735631"/>
                <a:gd name="connsiteX13" fmla="*/ 492920 w 5344509"/>
                <a:gd name="connsiteY13" fmla="*/ 204309 h 1735631"/>
                <a:gd name="connsiteX14" fmla="*/ 0 w 5344509"/>
                <a:gd name="connsiteY14" fmla="*/ 9134 h 1735631"/>
                <a:gd name="connsiteX0" fmla="*/ 119090 w 5344509"/>
                <a:gd name="connsiteY0" fmla="*/ 1708547 h 1735657"/>
                <a:gd name="connsiteX1" fmla="*/ 450868 w 5344509"/>
                <a:gd name="connsiteY1" fmla="*/ 1522541 h 1735657"/>
                <a:gd name="connsiteX2" fmla="*/ 936716 w 5344509"/>
                <a:gd name="connsiteY2" fmla="*/ 639800 h 1735657"/>
                <a:gd name="connsiteX3" fmla="*/ 1592946 w 5344509"/>
                <a:gd name="connsiteY3" fmla="*/ 53034 h 1735657"/>
                <a:gd name="connsiteX4" fmla="*/ 2317765 w 5344509"/>
                <a:gd name="connsiteY4" fmla="*/ 832016 h 1735657"/>
                <a:gd name="connsiteX5" fmla="*/ 3103883 w 5344509"/>
                <a:gd name="connsiteY5" fmla="*/ 1734295 h 1735657"/>
                <a:gd name="connsiteX6" fmla="*/ 3706915 w 5344509"/>
                <a:gd name="connsiteY6" fmla="*/ 1011778 h 1735657"/>
                <a:gd name="connsiteX7" fmla="*/ 4538563 w 5344509"/>
                <a:gd name="connsiteY7" fmla="*/ 46629 h 1735657"/>
                <a:gd name="connsiteX8" fmla="*/ 5344163 w 5344509"/>
                <a:gd name="connsiteY8" fmla="*/ 789415 h 1735657"/>
                <a:gd name="connsiteX9" fmla="*/ 4629372 w 5344509"/>
                <a:gd name="connsiteY9" fmla="*/ 1696195 h 1735657"/>
                <a:gd name="connsiteX10" fmla="*/ 3872927 w 5344509"/>
                <a:gd name="connsiteY10" fmla="*/ 803967 h 1735657"/>
                <a:gd name="connsiteX11" fmla="*/ 3089846 w 5344509"/>
                <a:gd name="connsiteY11" fmla="*/ 2731 h 1735657"/>
                <a:gd name="connsiteX12" fmla="*/ 2351282 w 5344509"/>
                <a:gd name="connsiteY12" fmla="*/ 726833 h 1735657"/>
                <a:gd name="connsiteX13" fmla="*/ 1657228 w 5344509"/>
                <a:gd name="connsiteY13" fmla="*/ 1701991 h 1735657"/>
                <a:gd name="connsiteX14" fmla="*/ 492920 w 5344509"/>
                <a:gd name="connsiteY14" fmla="*/ 204309 h 1735657"/>
                <a:gd name="connsiteX15" fmla="*/ 0 w 5344509"/>
                <a:gd name="connsiteY15" fmla="*/ 9134 h 1735657"/>
                <a:gd name="connsiteX0" fmla="*/ 119090 w 5344509"/>
                <a:gd name="connsiteY0" fmla="*/ 1708547 h 1735913"/>
                <a:gd name="connsiteX1" fmla="*/ 450868 w 5344509"/>
                <a:gd name="connsiteY1" fmla="*/ 1522541 h 1735913"/>
                <a:gd name="connsiteX2" fmla="*/ 936716 w 5344509"/>
                <a:gd name="connsiteY2" fmla="*/ 639800 h 1735913"/>
                <a:gd name="connsiteX3" fmla="*/ 1592946 w 5344509"/>
                <a:gd name="connsiteY3" fmla="*/ 53034 h 1735913"/>
                <a:gd name="connsiteX4" fmla="*/ 2317765 w 5344509"/>
                <a:gd name="connsiteY4" fmla="*/ 832016 h 1735913"/>
                <a:gd name="connsiteX5" fmla="*/ 3103883 w 5344509"/>
                <a:gd name="connsiteY5" fmla="*/ 1734295 h 1735913"/>
                <a:gd name="connsiteX6" fmla="*/ 3764487 w 5344509"/>
                <a:gd name="connsiteY6" fmla="*/ 1025949 h 1735913"/>
                <a:gd name="connsiteX7" fmla="*/ 4538563 w 5344509"/>
                <a:gd name="connsiteY7" fmla="*/ 46629 h 1735913"/>
                <a:gd name="connsiteX8" fmla="*/ 5344163 w 5344509"/>
                <a:gd name="connsiteY8" fmla="*/ 789415 h 1735913"/>
                <a:gd name="connsiteX9" fmla="*/ 4629372 w 5344509"/>
                <a:gd name="connsiteY9" fmla="*/ 1696195 h 1735913"/>
                <a:gd name="connsiteX10" fmla="*/ 3872927 w 5344509"/>
                <a:gd name="connsiteY10" fmla="*/ 803967 h 1735913"/>
                <a:gd name="connsiteX11" fmla="*/ 3089846 w 5344509"/>
                <a:gd name="connsiteY11" fmla="*/ 2731 h 1735913"/>
                <a:gd name="connsiteX12" fmla="*/ 2351282 w 5344509"/>
                <a:gd name="connsiteY12" fmla="*/ 726833 h 1735913"/>
                <a:gd name="connsiteX13" fmla="*/ 1657228 w 5344509"/>
                <a:gd name="connsiteY13" fmla="*/ 1701991 h 1735913"/>
                <a:gd name="connsiteX14" fmla="*/ 492920 w 5344509"/>
                <a:gd name="connsiteY14" fmla="*/ 204309 h 1735913"/>
                <a:gd name="connsiteX15" fmla="*/ 0 w 5344509"/>
                <a:gd name="connsiteY15" fmla="*/ 9134 h 1735913"/>
                <a:gd name="connsiteX0" fmla="*/ 119090 w 5344509"/>
                <a:gd name="connsiteY0" fmla="*/ 1708547 h 1735913"/>
                <a:gd name="connsiteX1" fmla="*/ 450868 w 5344509"/>
                <a:gd name="connsiteY1" fmla="*/ 1522541 h 1735913"/>
                <a:gd name="connsiteX2" fmla="*/ 936716 w 5344509"/>
                <a:gd name="connsiteY2" fmla="*/ 639800 h 1735913"/>
                <a:gd name="connsiteX3" fmla="*/ 1592946 w 5344509"/>
                <a:gd name="connsiteY3" fmla="*/ 53034 h 1735913"/>
                <a:gd name="connsiteX4" fmla="*/ 2317765 w 5344509"/>
                <a:gd name="connsiteY4" fmla="*/ 832016 h 1735913"/>
                <a:gd name="connsiteX5" fmla="*/ 3103883 w 5344509"/>
                <a:gd name="connsiteY5" fmla="*/ 1734295 h 1735913"/>
                <a:gd name="connsiteX6" fmla="*/ 3764487 w 5344509"/>
                <a:gd name="connsiteY6" fmla="*/ 1025949 h 1735913"/>
                <a:gd name="connsiteX7" fmla="*/ 4538563 w 5344509"/>
                <a:gd name="connsiteY7" fmla="*/ 46629 h 1735913"/>
                <a:gd name="connsiteX8" fmla="*/ 5344163 w 5344509"/>
                <a:gd name="connsiteY8" fmla="*/ 789415 h 1735913"/>
                <a:gd name="connsiteX9" fmla="*/ 4629372 w 5344509"/>
                <a:gd name="connsiteY9" fmla="*/ 1696195 h 1735913"/>
                <a:gd name="connsiteX10" fmla="*/ 3872927 w 5344509"/>
                <a:gd name="connsiteY10" fmla="*/ 803967 h 1735913"/>
                <a:gd name="connsiteX11" fmla="*/ 3089846 w 5344509"/>
                <a:gd name="connsiteY11" fmla="*/ 2731 h 1735913"/>
                <a:gd name="connsiteX12" fmla="*/ 2351282 w 5344509"/>
                <a:gd name="connsiteY12" fmla="*/ 726833 h 1735913"/>
                <a:gd name="connsiteX13" fmla="*/ 1657228 w 5344509"/>
                <a:gd name="connsiteY13" fmla="*/ 1701991 h 1735913"/>
                <a:gd name="connsiteX14" fmla="*/ 492920 w 5344509"/>
                <a:gd name="connsiteY14" fmla="*/ 204309 h 1735913"/>
                <a:gd name="connsiteX15" fmla="*/ 0 w 5344509"/>
                <a:gd name="connsiteY15" fmla="*/ 9134 h 1735913"/>
                <a:gd name="connsiteX0" fmla="*/ 119090 w 5344509"/>
                <a:gd name="connsiteY0" fmla="*/ 1708547 h 1736093"/>
                <a:gd name="connsiteX1" fmla="*/ 450868 w 5344509"/>
                <a:gd name="connsiteY1" fmla="*/ 1522541 h 1736093"/>
                <a:gd name="connsiteX2" fmla="*/ 936716 w 5344509"/>
                <a:gd name="connsiteY2" fmla="*/ 639800 h 1736093"/>
                <a:gd name="connsiteX3" fmla="*/ 1592946 w 5344509"/>
                <a:gd name="connsiteY3" fmla="*/ 53034 h 1736093"/>
                <a:gd name="connsiteX4" fmla="*/ 2317765 w 5344509"/>
                <a:gd name="connsiteY4" fmla="*/ 832016 h 1736093"/>
                <a:gd name="connsiteX5" fmla="*/ 3103883 w 5344509"/>
                <a:gd name="connsiteY5" fmla="*/ 1734295 h 1736093"/>
                <a:gd name="connsiteX6" fmla="*/ 3764487 w 5344509"/>
                <a:gd name="connsiteY6" fmla="*/ 1025949 h 1736093"/>
                <a:gd name="connsiteX7" fmla="*/ 4538563 w 5344509"/>
                <a:gd name="connsiteY7" fmla="*/ 46629 h 1736093"/>
                <a:gd name="connsiteX8" fmla="*/ 5344163 w 5344509"/>
                <a:gd name="connsiteY8" fmla="*/ 789415 h 1736093"/>
                <a:gd name="connsiteX9" fmla="*/ 4629372 w 5344509"/>
                <a:gd name="connsiteY9" fmla="*/ 1696195 h 1736093"/>
                <a:gd name="connsiteX10" fmla="*/ 3872927 w 5344509"/>
                <a:gd name="connsiteY10" fmla="*/ 803967 h 1736093"/>
                <a:gd name="connsiteX11" fmla="*/ 3089846 w 5344509"/>
                <a:gd name="connsiteY11" fmla="*/ 2731 h 1736093"/>
                <a:gd name="connsiteX12" fmla="*/ 2351282 w 5344509"/>
                <a:gd name="connsiteY12" fmla="*/ 726833 h 1736093"/>
                <a:gd name="connsiteX13" fmla="*/ 1657228 w 5344509"/>
                <a:gd name="connsiteY13" fmla="*/ 1701991 h 1736093"/>
                <a:gd name="connsiteX14" fmla="*/ 492920 w 5344509"/>
                <a:gd name="connsiteY14" fmla="*/ 204309 h 1736093"/>
                <a:gd name="connsiteX15" fmla="*/ 0 w 5344509"/>
                <a:gd name="connsiteY15" fmla="*/ 9134 h 1736093"/>
                <a:gd name="connsiteX0" fmla="*/ 119090 w 5344509"/>
                <a:gd name="connsiteY0" fmla="*/ 1708547 h 1734443"/>
                <a:gd name="connsiteX1" fmla="*/ 450868 w 5344509"/>
                <a:gd name="connsiteY1" fmla="*/ 1522541 h 1734443"/>
                <a:gd name="connsiteX2" fmla="*/ 936716 w 5344509"/>
                <a:gd name="connsiteY2" fmla="*/ 639800 h 1734443"/>
                <a:gd name="connsiteX3" fmla="*/ 1592946 w 5344509"/>
                <a:gd name="connsiteY3" fmla="*/ 53034 h 1734443"/>
                <a:gd name="connsiteX4" fmla="*/ 2317765 w 5344509"/>
                <a:gd name="connsiteY4" fmla="*/ 832016 h 1734443"/>
                <a:gd name="connsiteX5" fmla="*/ 3103883 w 5344509"/>
                <a:gd name="connsiteY5" fmla="*/ 1734295 h 1734443"/>
                <a:gd name="connsiteX6" fmla="*/ 3764487 w 5344509"/>
                <a:gd name="connsiteY6" fmla="*/ 1025949 h 1734443"/>
                <a:gd name="connsiteX7" fmla="*/ 4538563 w 5344509"/>
                <a:gd name="connsiteY7" fmla="*/ 46629 h 1734443"/>
                <a:gd name="connsiteX8" fmla="*/ 5344163 w 5344509"/>
                <a:gd name="connsiteY8" fmla="*/ 789415 h 1734443"/>
                <a:gd name="connsiteX9" fmla="*/ 4629372 w 5344509"/>
                <a:gd name="connsiteY9" fmla="*/ 1696195 h 1734443"/>
                <a:gd name="connsiteX10" fmla="*/ 3872927 w 5344509"/>
                <a:gd name="connsiteY10" fmla="*/ 803967 h 1734443"/>
                <a:gd name="connsiteX11" fmla="*/ 3089846 w 5344509"/>
                <a:gd name="connsiteY11" fmla="*/ 2731 h 1734443"/>
                <a:gd name="connsiteX12" fmla="*/ 2351282 w 5344509"/>
                <a:gd name="connsiteY12" fmla="*/ 726833 h 1734443"/>
                <a:gd name="connsiteX13" fmla="*/ 1657228 w 5344509"/>
                <a:gd name="connsiteY13" fmla="*/ 1701991 h 1734443"/>
                <a:gd name="connsiteX14" fmla="*/ 492920 w 5344509"/>
                <a:gd name="connsiteY14" fmla="*/ 204309 h 1734443"/>
                <a:gd name="connsiteX15" fmla="*/ 0 w 5344509"/>
                <a:gd name="connsiteY15" fmla="*/ 9134 h 1734443"/>
                <a:gd name="connsiteX0" fmla="*/ 119090 w 5344509"/>
                <a:gd name="connsiteY0" fmla="*/ 1708547 h 1734443"/>
                <a:gd name="connsiteX1" fmla="*/ 450868 w 5344509"/>
                <a:gd name="connsiteY1" fmla="*/ 1522541 h 1734443"/>
                <a:gd name="connsiteX2" fmla="*/ 936716 w 5344509"/>
                <a:gd name="connsiteY2" fmla="*/ 639800 h 1734443"/>
                <a:gd name="connsiteX3" fmla="*/ 1592946 w 5344509"/>
                <a:gd name="connsiteY3" fmla="*/ 53034 h 1734443"/>
                <a:gd name="connsiteX4" fmla="*/ 2317765 w 5344509"/>
                <a:gd name="connsiteY4" fmla="*/ 832016 h 1734443"/>
                <a:gd name="connsiteX5" fmla="*/ 3103883 w 5344509"/>
                <a:gd name="connsiteY5" fmla="*/ 1734295 h 1734443"/>
                <a:gd name="connsiteX6" fmla="*/ 3764487 w 5344509"/>
                <a:gd name="connsiteY6" fmla="*/ 1025949 h 1734443"/>
                <a:gd name="connsiteX7" fmla="*/ 4538563 w 5344509"/>
                <a:gd name="connsiteY7" fmla="*/ 46629 h 1734443"/>
                <a:gd name="connsiteX8" fmla="*/ 5344163 w 5344509"/>
                <a:gd name="connsiteY8" fmla="*/ 789415 h 1734443"/>
                <a:gd name="connsiteX9" fmla="*/ 4629372 w 5344509"/>
                <a:gd name="connsiteY9" fmla="*/ 1696195 h 1734443"/>
                <a:gd name="connsiteX10" fmla="*/ 3872927 w 5344509"/>
                <a:gd name="connsiteY10" fmla="*/ 803967 h 1734443"/>
                <a:gd name="connsiteX11" fmla="*/ 3089846 w 5344509"/>
                <a:gd name="connsiteY11" fmla="*/ 2731 h 1734443"/>
                <a:gd name="connsiteX12" fmla="*/ 2351282 w 5344509"/>
                <a:gd name="connsiteY12" fmla="*/ 726833 h 1734443"/>
                <a:gd name="connsiteX13" fmla="*/ 1657228 w 5344509"/>
                <a:gd name="connsiteY13" fmla="*/ 1701991 h 1734443"/>
                <a:gd name="connsiteX14" fmla="*/ 492920 w 5344509"/>
                <a:gd name="connsiteY14" fmla="*/ 204309 h 1734443"/>
                <a:gd name="connsiteX15" fmla="*/ 0 w 5344509"/>
                <a:gd name="connsiteY15" fmla="*/ 9134 h 1734443"/>
                <a:gd name="connsiteX0" fmla="*/ 119090 w 5344612"/>
                <a:gd name="connsiteY0" fmla="*/ 1708547 h 1734443"/>
                <a:gd name="connsiteX1" fmla="*/ 450868 w 5344612"/>
                <a:gd name="connsiteY1" fmla="*/ 1522541 h 1734443"/>
                <a:gd name="connsiteX2" fmla="*/ 936716 w 5344612"/>
                <a:gd name="connsiteY2" fmla="*/ 639800 h 1734443"/>
                <a:gd name="connsiteX3" fmla="*/ 1592946 w 5344612"/>
                <a:gd name="connsiteY3" fmla="*/ 53034 h 1734443"/>
                <a:gd name="connsiteX4" fmla="*/ 2317765 w 5344612"/>
                <a:gd name="connsiteY4" fmla="*/ 832016 h 1734443"/>
                <a:gd name="connsiteX5" fmla="*/ 3103883 w 5344612"/>
                <a:gd name="connsiteY5" fmla="*/ 1734295 h 1734443"/>
                <a:gd name="connsiteX6" fmla="*/ 3764487 w 5344612"/>
                <a:gd name="connsiteY6" fmla="*/ 1025949 h 1734443"/>
                <a:gd name="connsiteX7" fmla="*/ 4538563 w 5344612"/>
                <a:gd name="connsiteY7" fmla="*/ 46629 h 1734443"/>
                <a:gd name="connsiteX8" fmla="*/ 5344163 w 5344612"/>
                <a:gd name="connsiteY8" fmla="*/ 789415 h 1734443"/>
                <a:gd name="connsiteX9" fmla="*/ 4629372 w 5344612"/>
                <a:gd name="connsiteY9" fmla="*/ 1696195 h 1734443"/>
                <a:gd name="connsiteX10" fmla="*/ 3872927 w 5344612"/>
                <a:gd name="connsiteY10" fmla="*/ 803967 h 1734443"/>
                <a:gd name="connsiteX11" fmla="*/ 3089846 w 5344612"/>
                <a:gd name="connsiteY11" fmla="*/ 2731 h 1734443"/>
                <a:gd name="connsiteX12" fmla="*/ 2351282 w 5344612"/>
                <a:gd name="connsiteY12" fmla="*/ 726833 h 1734443"/>
                <a:gd name="connsiteX13" fmla="*/ 1657228 w 5344612"/>
                <a:gd name="connsiteY13" fmla="*/ 1701991 h 1734443"/>
                <a:gd name="connsiteX14" fmla="*/ 492920 w 5344612"/>
                <a:gd name="connsiteY14" fmla="*/ 204309 h 1734443"/>
                <a:gd name="connsiteX15" fmla="*/ 0 w 5344612"/>
                <a:gd name="connsiteY15" fmla="*/ 9134 h 1734443"/>
                <a:gd name="connsiteX0" fmla="*/ 119090 w 5293743"/>
                <a:gd name="connsiteY0" fmla="*/ 1708547 h 1734443"/>
                <a:gd name="connsiteX1" fmla="*/ 450868 w 5293743"/>
                <a:gd name="connsiteY1" fmla="*/ 1522541 h 1734443"/>
                <a:gd name="connsiteX2" fmla="*/ 936716 w 5293743"/>
                <a:gd name="connsiteY2" fmla="*/ 639800 h 1734443"/>
                <a:gd name="connsiteX3" fmla="*/ 1592946 w 5293743"/>
                <a:gd name="connsiteY3" fmla="*/ 53034 h 1734443"/>
                <a:gd name="connsiteX4" fmla="*/ 2317765 w 5293743"/>
                <a:gd name="connsiteY4" fmla="*/ 832016 h 1734443"/>
                <a:gd name="connsiteX5" fmla="*/ 3103883 w 5293743"/>
                <a:gd name="connsiteY5" fmla="*/ 1734295 h 1734443"/>
                <a:gd name="connsiteX6" fmla="*/ 3764487 w 5293743"/>
                <a:gd name="connsiteY6" fmla="*/ 1025949 h 1734443"/>
                <a:gd name="connsiteX7" fmla="*/ 4538563 w 5293743"/>
                <a:gd name="connsiteY7" fmla="*/ 46629 h 1734443"/>
                <a:gd name="connsiteX8" fmla="*/ 5293365 w 5293743"/>
                <a:gd name="connsiteY8" fmla="*/ 789415 h 1734443"/>
                <a:gd name="connsiteX9" fmla="*/ 4629372 w 5293743"/>
                <a:gd name="connsiteY9" fmla="*/ 1696195 h 1734443"/>
                <a:gd name="connsiteX10" fmla="*/ 3872927 w 5293743"/>
                <a:gd name="connsiteY10" fmla="*/ 803967 h 1734443"/>
                <a:gd name="connsiteX11" fmla="*/ 3089846 w 5293743"/>
                <a:gd name="connsiteY11" fmla="*/ 2731 h 1734443"/>
                <a:gd name="connsiteX12" fmla="*/ 2351282 w 5293743"/>
                <a:gd name="connsiteY12" fmla="*/ 726833 h 1734443"/>
                <a:gd name="connsiteX13" fmla="*/ 1657228 w 5293743"/>
                <a:gd name="connsiteY13" fmla="*/ 1701991 h 1734443"/>
                <a:gd name="connsiteX14" fmla="*/ 492920 w 5293743"/>
                <a:gd name="connsiteY14" fmla="*/ 204309 h 1734443"/>
                <a:gd name="connsiteX15" fmla="*/ 0 w 5293743"/>
                <a:gd name="connsiteY15" fmla="*/ 9134 h 1734443"/>
                <a:gd name="connsiteX0" fmla="*/ 119090 w 5294382"/>
                <a:gd name="connsiteY0" fmla="*/ 1708547 h 1734443"/>
                <a:gd name="connsiteX1" fmla="*/ 450868 w 5294382"/>
                <a:gd name="connsiteY1" fmla="*/ 1522541 h 1734443"/>
                <a:gd name="connsiteX2" fmla="*/ 936716 w 5294382"/>
                <a:gd name="connsiteY2" fmla="*/ 639800 h 1734443"/>
                <a:gd name="connsiteX3" fmla="*/ 1592946 w 5294382"/>
                <a:gd name="connsiteY3" fmla="*/ 53034 h 1734443"/>
                <a:gd name="connsiteX4" fmla="*/ 2317765 w 5294382"/>
                <a:gd name="connsiteY4" fmla="*/ 832016 h 1734443"/>
                <a:gd name="connsiteX5" fmla="*/ 3103883 w 5294382"/>
                <a:gd name="connsiteY5" fmla="*/ 1734295 h 1734443"/>
                <a:gd name="connsiteX6" fmla="*/ 3764487 w 5294382"/>
                <a:gd name="connsiteY6" fmla="*/ 1025949 h 1734443"/>
                <a:gd name="connsiteX7" fmla="*/ 4538563 w 5294382"/>
                <a:gd name="connsiteY7" fmla="*/ 46629 h 1734443"/>
                <a:gd name="connsiteX8" fmla="*/ 5293365 w 5294382"/>
                <a:gd name="connsiteY8" fmla="*/ 789415 h 1734443"/>
                <a:gd name="connsiteX9" fmla="*/ 4629372 w 5294382"/>
                <a:gd name="connsiteY9" fmla="*/ 1696195 h 1734443"/>
                <a:gd name="connsiteX10" fmla="*/ 3872927 w 5294382"/>
                <a:gd name="connsiteY10" fmla="*/ 803967 h 1734443"/>
                <a:gd name="connsiteX11" fmla="*/ 3089846 w 5294382"/>
                <a:gd name="connsiteY11" fmla="*/ 2731 h 1734443"/>
                <a:gd name="connsiteX12" fmla="*/ 2351282 w 5294382"/>
                <a:gd name="connsiteY12" fmla="*/ 726833 h 1734443"/>
                <a:gd name="connsiteX13" fmla="*/ 1657228 w 5294382"/>
                <a:gd name="connsiteY13" fmla="*/ 1701991 h 1734443"/>
                <a:gd name="connsiteX14" fmla="*/ 492920 w 5294382"/>
                <a:gd name="connsiteY14" fmla="*/ 204309 h 1734443"/>
                <a:gd name="connsiteX15" fmla="*/ 0 w 5294382"/>
                <a:gd name="connsiteY15" fmla="*/ 9134 h 1734443"/>
                <a:gd name="connsiteX0" fmla="*/ 119090 w 5324809"/>
                <a:gd name="connsiteY0" fmla="*/ 1708547 h 1734443"/>
                <a:gd name="connsiteX1" fmla="*/ 450868 w 5324809"/>
                <a:gd name="connsiteY1" fmla="*/ 1522541 h 1734443"/>
                <a:gd name="connsiteX2" fmla="*/ 936716 w 5324809"/>
                <a:gd name="connsiteY2" fmla="*/ 639800 h 1734443"/>
                <a:gd name="connsiteX3" fmla="*/ 1592946 w 5324809"/>
                <a:gd name="connsiteY3" fmla="*/ 53034 h 1734443"/>
                <a:gd name="connsiteX4" fmla="*/ 2317765 w 5324809"/>
                <a:gd name="connsiteY4" fmla="*/ 832016 h 1734443"/>
                <a:gd name="connsiteX5" fmla="*/ 3103883 w 5324809"/>
                <a:gd name="connsiteY5" fmla="*/ 1734295 h 1734443"/>
                <a:gd name="connsiteX6" fmla="*/ 3764487 w 5324809"/>
                <a:gd name="connsiteY6" fmla="*/ 1025949 h 1734443"/>
                <a:gd name="connsiteX7" fmla="*/ 4538563 w 5324809"/>
                <a:gd name="connsiteY7" fmla="*/ 46629 h 1734443"/>
                <a:gd name="connsiteX8" fmla="*/ 5323844 w 5324809"/>
                <a:gd name="connsiteY8" fmla="*/ 789415 h 1734443"/>
                <a:gd name="connsiteX9" fmla="*/ 4629372 w 5324809"/>
                <a:gd name="connsiteY9" fmla="*/ 1696195 h 1734443"/>
                <a:gd name="connsiteX10" fmla="*/ 3872927 w 5324809"/>
                <a:gd name="connsiteY10" fmla="*/ 803967 h 1734443"/>
                <a:gd name="connsiteX11" fmla="*/ 3089846 w 5324809"/>
                <a:gd name="connsiteY11" fmla="*/ 2731 h 1734443"/>
                <a:gd name="connsiteX12" fmla="*/ 2351282 w 5324809"/>
                <a:gd name="connsiteY12" fmla="*/ 726833 h 1734443"/>
                <a:gd name="connsiteX13" fmla="*/ 1657228 w 5324809"/>
                <a:gd name="connsiteY13" fmla="*/ 1701991 h 1734443"/>
                <a:gd name="connsiteX14" fmla="*/ 492920 w 5324809"/>
                <a:gd name="connsiteY14" fmla="*/ 204309 h 1734443"/>
                <a:gd name="connsiteX15" fmla="*/ 0 w 5324809"/>
                <a:gd name="connsiteY15" fmla="*/ 9134 h 1734443"/>
                <a:gd name="connsiteX0" fmla="*/ 119090 w 5323844"/>
                <a:gd name="connsiteY0" fmla="*/ 1708547 h 1734443"/>
                <a:gd name="connsiteX1" fmla="*/ 450868 w 5323844"/>
                <a:gd name="connsiteY1" fmla="*/ 1522541 h 1734443"/>
                <a:gd name="connsiteX2" fmla="*/ 936716 w 5323844"/>
                <a:gd name="connsiteY2" fmla="*/ 639800 h 1734443"/>
                <a:gd name="connsiteX3" fmla="*/ 1592946 w 5323844"/>
                <a:gd name="connsiteY3" fmla="*/ 53034 h 1734443"/>
                <a:gd name="connsiteX4" fmla="*/ 2317765 w 5323844"/>
                <a:gd name="connsiteY4" fmla="*/ 832016 h 1734443"/>
                <a:gd name="connsiteX5" fmla="*/ 3103883 w 5323844"/>
                <a:gd name="connsiteY5" fmla="*/ 1734295 h 1734443"/>
                <a:gd name="connsiteX6" fmla="*/ 3764487 w 5323844"/>
                <a:gd name="connsiteY6" fmla="*/ 1025949 h 1734443"/>
                <a:gd name="connsiteX7" fmla="*/ 4633386 w 5323844"/>
                <a:gd name="connsiteY7" fmla="*/ 46629 h 1734443"/>
                <a:gd name="connsiteX8" fmla="*/ 5323844 w 5323844"/>
                <a:gd name="connsiteY8" fmla="*/ 789415 h 1734443"/>
                <a:gd name="connsiteX9" fmla="*/ 4629372 w 5323844"/>
                <a:gd name="connsiteY9" fmla="*/ 1696195 h 1734443"/>
                <a:gd name="connsiteX10" fmla="*/ 3872927 w 5323844"/>
                <a:gd name="connsiteY10" fmla="*/ 803967 h 1734443"/>
                <a:gd name="connsiteX11" fmla="*/ 3089846 w 5323844"/>
                <a:gd name="connsiteY11" fmla="*/ 2731 h 1734443"/>
                <a:gd name="connsiteX12" fmla="*/ 2351282 w 5323844"/>
                <a:gd name="connsiteY12" fmla="*/ 726833 h 1734443"/>
                <a:gd name="connsiteX13" fmla="*/ 1657228 w 5323844"/>
                <a:gd name="connsiteY13" fmla="*/ 1701991 h 1734443"/>
                <a:gd name="connsiteX14" fmla="*/ 492920 w 5323844"/>
                <a:gd name="connsiteY14" fmla="*/ 204309 h 1734443"/>
                <a:gd name="connsiteX15" fmla="*/ 0 w 5323844"/>
                <a:gd name="connsiteY15" fmla="*/ 9134 h 1734443"/>
                <a:gd name="connsiteX0" fmla="*/ 119090 w 5323845"/>
                <a:gd name="connsiteY0" fmla="*/ 1708547 h 1734443"/>
                <a:gd name="connsiteX1" fmla="*/ 450868 w 5323845"/>
                <a:gd name="connsiteY1" fmla="*/ 1522541 h 1734443"/>
                <a:gd name="connsiteX2" fmla="*/ 936716 w 5323845"/>
                <a:gd name="connsiteY2" fmla="*/ 639800 h 1734443"/>
                <a:gd name="connsiteX3" fmla="*/ 1592946 w 5323845"/>
                <a:gd name="connsiteY3" fmla="*/ 53034 h 1734443"/>
                <a:gd name="connsiteX4" fmla="*/ 2317765 w 5323845"/>
                <a:gd name="connsiteY4" fmla="*/ 832016 h 1734443"/>
                <a:gd name="connsiteX5" fmla="*/ 3103883 w 5323845"/>
                <a:gd name="connsiteY5" fmla="*/ 1734295 h 1734443"/>
                <a:gd name="connsiteX6" fmla="*/ 3764487 w 5323845"/>
                <a:gd name="connsiteY6" fmla="*/ 1025949 h 1734443"/>
                <a:gd name="connsiteX7" fmla="*/ 4633386 w 5323845"/>
                <a:gd name="connsiteY7" fmla="*/ 46629 h 1734443"/>
                <a:gd name="connsiteX8" fmla="*/ 5323844 w 5323845"/>
                <a:gd name="connsiteY8" fmla="*/ 789415 h 1734443"/>
                <a:gd name="connsiteX9" fmla="*/ 4629372 w 5323845"/>
                <a:gd name="connsiteY9" fmla="*/ 1696195 h 1734443"/>
                <a:gd name="connsiteX10" fmla="*/ 3872927 w 5323845"/>
                <a:gd name="connsiteY10" fmla="*/ 803967 h 1734443"/>
                <a:gd name="connsiteX11" fmla="*/ 3089846 w 5323845"/>
                <a:gd name="connsiteY11" fmla="*/ 2731 h 1734443"/>
                <a:gd name="connsiteX12" fmla="*/ 2351282 w 5323845"/>
                <a:gd name="connsiteY12" fmla="*/ 726833 h 1734443"/>
                <a:gd name="connsiteX13" fmla="*/ 1657228 w 5323845"/>
                <a:gd name="connsiteY13" fmla="*/ 1701991 h 1734443"/>
                <a:gd name="connsiteX14" fmla="*/ 492920 w 5323845"/>
                <a:gd name="connsiteY14" fmla="*/ 204309 h 1734443"/>
                <a:gd name="connsiteX15" fmla="*/ 0 w 5323845"/>
                <a:gd name="connsiteY15" fmla="*/ 9134 h 1734443"/>
                <a:gd name="connsiteX0" fmla="*/ 119090 w 5323845"/>
                <a:gd name="connsiteY0" fmla="*/ 1708547 h 1734443"/>
                <a:gd name="connsiteX1" fmla="*/ 450868 w 5323845"/>
                <a:gd name="connsiteY1" fmla="*/ 1522541 h 1734443"/>
                <a:gd name="connsiteX2" fmla="*/ 936716 w 5323845"/>
                <a:gd name="connsiteY2" fmla="*/ 639800 h 1734443"/>
                <a:gd name="connsiteX3" fmla="*/ 1592946 w 5323845"/>
                <a:gd name="connsiteY3" fmla="*/ 53034 h 1734443"/>
                <a:gd name="connsiteX4" fmla="*/ 2317765 w 5323845"/>
                <a:gd name="connsiteY4" fmla="*/ 832016 h 1734443"/>
                <a:gd name="connsiteX5" fmla="*/ 3103883 w 5323845"/>
                <a:gd name="connsiteY5" fmla="*/ 1734295 h 1734443"/>
                <a:gd name="connsiteX6" fmla="*/ 3764487 w 5323845"/>
                <a:gd name="connsiteY6" fmla="*/ 1025949 h 1734443"/>
                <a:gd name="connsiteX7" fmla="*/ 4633386 w 5323845"/>
                <a:gd name="connsiteY7" fmla="*/ 46629 h 1734443"/>
                <a:gd name="connsiteX8" fmla="*/ 5323844 w 5323845"/>
                <a:gd name="connsiteY8" fmla="*/ 789415 h 1734443"/>
                <a:gd name="connsiteX9" fmla="*/ 4629372 w 5323845"/>
                <a:gd name="connsiteY9" fmla="*/ 1696195 h 1734443"/>
                <a:gd name="connsiteX10" fmla="*/ 3872927 w 5323845"/>
                <a:gd name="connsiteY10" fmla="*/ 803967 h 1734443"/>
                <a:gd name="connsiteX11" fmla="*/ 3089846 w 5323845"/>
                <a:gd name="connsiteY11" fmla="*/ 2731 h 1734443"/>
                <a:gd name="connsiteX12" fmla="*/ 2351282 w 5323845"/>
                <a:gd name="connsiteY12" fmla="*/ 726833 h 1734443"/>
                <a:gd name="connsiteX13" fmla="*/ 1657228 w 5323845"/>
                <a:gd name="connsiteY13" fmla="*/ 1701991 h 1734443"/>
                <a:gd name="connsiteX14" fmla="*/ 492920 w 5323845"/>
                <a:gd name="connsiteY14" fmla="*/ 204309 h 1734443"/>
                <a:gd name="connsiteX15" fmla="*/ 0 w 5323845"/>
                <a:gd name="connsiteY15" fmla="*/ 9134 h 1734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323845" h="1734443">
                  <a:moveTo>
                    <a:pt x="119090" y="1708547"/>
                  </a:moveTo>
                  <a:cubicBezTo>
                    <a:pt x="334084" y="1671440"/>
                    <a:pt x="439858" y="1532086"/>
                    <a:pt x="450868" y="1522541"/>
                  </a:cubicBezTo>
                  <a:cubicBezTo>
                    <a:pt x="588832" y="1355635"/>
                    <a:pt x="746370" y="884718"/>
                    <a:pt x="936716" y="639800"/>
                  </a:cubicBezTo>
                  <a:cubicBezTo>
                    <a:pt x="1066104" y="313401"/>
                    <a:pt x="1362771" y="20998"/>
                    <a:pt x="1592946" y="53034"/>
                  </a:cubicBezTo>
                  <a:cubicBezTo>
                    <a:pt x="1823121" y="85070"/>
                    <a:pt x="2230208" y="330628"/>
                    <a:pt x="2317765" y="832016"/>
                  </a:cubicBezTo>
                  <a:cubicBezTo>
                    <a:pt x="2496969" y="1226760"/>
                    <a:pt x="2734074" y="1744485"/>
                    <a:pt x="3103883" y="1734295"/>
                  </a:cubicBezTo>
                  <a:cubicBezTo>
                    <a:pt x="3473692" y="1724105"/>
                    <a:pt x="3620198" y="1356824"/>
                    <a:pt x="3764487" y="1025949"/>
                  </a:cubicBezTo>
                  <a:cubicBezTo>
                    <a:pt x="3952802" y="649020"/>
                    <a:pt x="4227870" y="25825"/>
                    <a:pt x="4633386" y="46629"/>
                  </a:cubicBezTo>
                  <a:cubicBezTo>
                    <a:pt x="5038902" y="67433"/>
                    <a:pt x="5324513" y="514487"/>
                    <a:pt x="5323844" y="789415"/>
                  </a:cubicBezTo>
                  <a:cubicBezTo>
                    <a:pt x="5323175" y="1064343"/>
                    <a:pt x="5060838" y="1693770"/>
                    <a:pt x="4629372" y="1696195"/>
                  </a:cubicBezTo>
                  <a:cubicBezTo>
                    <a:pt x="4197906" y="1698620"/>
                    <a:pt x="3978027" y="1262467"/>
                    <a:pt x="3872927" y="803967"/>
                  </a:cubicBezTo>
                  <a:cubicBezTo>
                    <a:pt x="3723592" y="465624"/>
                    <a:pt x="3407798" y="-26925"/>
                    <a:pt x="3089846" y="2731"/>
                  </a:cubicBezTo>
                  <a:cubicBezTo>
                    <a:pt x="2771894" y="32387"/>
                    <a:pt x="2523019" y="275329"/>
                    <a:pt x="2351282" y="726833"/>
                  </a:cubicBezTo>
                  <a:cubicBezTo>
                    <a:pt x="2186248" y="1101203"/>
                    <a:pt x="1975529" y="1656047"/>
                    <a:pt x="1657228" y="1701991"/>
                  </a:cubicBezTo>
                  <a:cubicBezTo>
                    <a:pt x="1030445" y="1756169"/>
                    <a:pt x="785211" y="497375"/>
                    <a:pt x="492920" y="204309"/>
                  </a:cubicBezTo>
                  <a:cubicBezTo>
                    <a:pt x="200629" y="-88757"/>
                    <a:pt x="109042" y="24409"/>
                    <a:pt x="0" y="9134"/>
                  </a:cubicBezTo>
                </a:path>
              </a:pathLst>
            </a:custGeom>
            <a:ln w="1143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 flipH="1">
              <a:off x="4899706" y="4581128"/>
              <a:ext cx="804226" cy="778098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 flipH="1">
              <a:off x="2771800" y="4556984"/>
              <a:ext cx="804226" cy="778098"/>
            </a:xfrm>
            <a:prstGeom prst="ellipse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Ellipse 14"/>
            <p:cNvSpPr/>
            <p:nvPr/>
          </p:nvSpPr>
          <p:spPr>
            <a:xfrm flipH="1">
              <a:off x="683568" y="4613545"/>
              <a:ext cx="804226" cy="778098"/>
            </a:xfrm>
            <a:prstGeom prst="ellipse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39154758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3-301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584303" y="466396"/>
            <a:ext cx="7975394" cy="5925209"/>
            <a:chOff x="798016" y="312103"/>
            <a:chExt cx="7975394" cy="5925209"/>
          </a:xfrm>
        </p:grpSpPr>
        <p:sp>
          <p:nvSpPr>
            <p:cNvPr id="10" name="Achteck 9"/>
            <p:cNvSpPr/>
            <p:nvPr/>
          </p:nvSpPr>
          <p:spPr>
            <a:xfrm>
              <a:off x="3491880" y="3789040"/>
              <a:ext cx="2522461" cy="2448272"/>
            </a:xfrm>
            <a:prstGeom prst="octagon">
              <a:avLst/>
            </a:prstGeom>
            <a:solidFill>
              <a:srgbClr val="FF0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4400" dirty="0" smtClean="0">
                  <a:latin typeface="Arial Black" panose="020B0A04020102020204" pitchFamily="34" charset="0"/>
                </a:rPr>
                <a:t>Halt</a:t>
              </a:r>
              <a:endParaRPr lang="de-DE" sz="4400" dirty="0">
                <a:latin typeface="Arial Black" panose="020B0A04020102020204" pitchFamily="34" charset="0"/>
              </a:endParaRPr>
            </a:p>
          </p:txBody>
        </p:sp>
        <p:sp>
          <p:nvSpPr>
            <p:cNvPr id="11" name="Pfeil nach oben 10"/>
            <p:cNvSpPr/>
            <p:nvPr/>
          </p:nvSpPr>
          <p:spPr>
            <a:xfrm rot="18882533" flipH="1">
              <a:off x="1349045" y="1790536"/>
              <a:ext cx="1670103" cy="2772162"/>
            </a:xfrm>
            <a:prstGeom prst="upArrow">
              <a:avLst>
                <a:gd name="adj1" fmla="val 46309"/>
                <a:gd name="adj2" fmla="val 52112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939093" y="312103"/>
              <a:ext cx="7834317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Bleib</a:t>
              </a:r>
            </a:p>
            <a:p>
              <a:pPr algn="ctr"/>
              <a:r>
                <a:rPr lang="de-DE" sz="6000" dirty="0">
                  <a:latin typeface="Arial Black" panose="020B0A04020102020204" pitchFamily="34" charset="0"/>
                </a:rPr>
                <a:t>i</a:t>
              </a:r>
              <a:r>
                <a:rPr lang="de-DE" sz="6000" dirty="0" smtClean="0">
                  <a:latin typeface="Arial Black" panose="020B0A04020102020204" pitchFamily="34" charset="0"/>
                </a:rPr>
                <a:t>m Winkel</a:t>
              </a:r>
            </a:p>
            <a:p>
              <a:pPr algn="ctr"/>
              <a:r>
                <a:rPr lang="de-DE" sz="6000" dirty="0" smtClean="0">
                  <a:latin typeface="Arial Black" panose="020B0A04020102020204" pitchFamily="34" charset="0"/>
                </a:rPr>
                <a:t>weggehen</a:t>
              </a:r>
              <a:endParaRPr lang="de-DE" sz="6000" dirty="0">
                <a:latin typeface="Arial Black" panose="020B0A04020102020204" pitchFamily="34" charset="0"/>
              </a:endParaRPr>
            </a:p>
          </p:txBody>
        </p:sp>
        <p:sp>
          <p:nvSpPr>
            <p:cNvPr id="18" name="Pfeil nach oben 17"/>
            <p:cNvSpPr/>
            <p:nvPr/>
          </p:nvSpPr>
          <p:spPr>
            <a:xfrm rot="2698306" flipH="1">
              <a:off x="6577869" y="1788344"/>
              <a:ext cx="1670103" cy="2772162"/>
            </a:xfrm>
            <a:prstGeom prst="upArrow">
              <a:avLst>
                <a:gd name="adj1" fmla="val 46309"/>
                <a:gd name="adj2" fmla="val 52112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01847401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3-302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grpSp>
        <p:nvGrpSpPr>
          <p:cNvPr id="3" name="Gruppieren 2"/>
          <p:cNvGrpSpPr/>
          <p:nvPr/>
        </p:nvGrpSpPr>
        <p:grpSpPr>
          <a:xfrm>
            <a:off x="539552" y="623789"/>
            <a:ext cx="7834317" cy="5829547"/>
            <a:chOff x="440301" y="692696"/>
            <a:chExt cx="7834317" cy="5829547"/>
          </a:xfrm>
        </p:grpSpPr>
        <p:sp>
          <p:nvSpPr>
            <p:cNvPr id="17" name="Textfeld 16"/>
            <p:cNvSpPr txBox="1"/>
            <p:nvPr/>
          </p:nvSpPr>
          <p:spPr>
            <a:xfrm>
              <a:off x="440301" y="1011500"/>
              <a:ext cx="7834317" cy="37856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6000" dirty="0" smtClean="0">
                  <a:latin typeface="Arial Black" panose="020B0A04020102020204" pitchFamily="34" charset="0"/>
                </a:rPr>
                <a:t>Umdrehen</a:t>
              </a:r>
            </a:p>
            <a:p>
              <a:r>
                <a:rPr lang="de-DE" sz="6000" dirty="0" smtClean="0">
                  <a:latin typeface="Arial Black" panose="020B0A04020102020204" pitchFamily="34" charset="0"/>
                </a:rPr>
                <a:t>Abrufen</a:t>
              </a:r>
            </a:p>
            <a:p>
              <a:r>
                <a:rPr lang="de-DE" sz="6000" dirty="0">
                  <a:latin typeface="Arial Black" panose="020B0A04020102020204" pitchFamily="34" charset="0"/>
                </a:rPr>
                <a:t>a</a:t>
              </a:r>
              <a:r>
                <a:rPr lang="de-DE" sz="6000" dirty="0" smtClean="0">
                  <a:latin typeface="Arial Black" panose="020B0A04020102020204" pitchFamily="34" charset="0"/>
                </a:rPr>
                <a:t>us Winkel</a:t>
              </a:r>
            </a:p>
            <a:p>
              <a:r>
                <a:rPr lang="de-DE" sz="6000" dirty="0">
                  <a:latin typeface="Arial Black" panose="020B0A04020102020204" pitchFamily="34" charset="0"/>
                </a:rPr>
                <a:t>i</a:t>
              </a:r>
              <a:r>
                <a:rPr lang="de-DE" sz="6000" dirty="0" smtClean="0">
                  <a:latin typeface="Arial Black" panose="020B0A04020102020204" pitchFamily="34" charset="0"/>
                </a:rPr>
                <a:t>n Vorsitz</a:t>
              </a:r>
              <a:endParaRPr lang="de-DE" sz="6000" dirty="0">
                <a:latin typeface="Arial Black" panose="020B0A04020102020204" pitchFamily="34" charset="0"/>
              </a:endParaRPr>
            </a:p>
          </p:txBody>
        </p:sp>
        <p:sp>
          <p:nvSpPr>
            <p:cNvPr id="11" name="Pfeil nach oben 10"/>
            <p:cNvSpPr/>
            <p:nvPr/>
          </p:nvSpPr>
          <p:spPr>
            <a:xfrm rot="3795097" flipH="1">
              <a:off x="2760880" y="4301111"/>
              <a:ext cx="1670103" cy="2772162"/>
            </a:xfrm>
            <a:prstGeom prst="upArrow">
              <a:avLst>
                <a:gd name="adj1" fmla="val 46309"/>
                <a:gd name="adj2" fmla="val 52112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Pfeil nach oben 7"/>
            <p:cNvSpPr/>
            <p:nvPr/>
          </p:nvSpPr>
          <p:spPr>
            <a:xfrm flipH="1">
              <a:off x="5004888" y="3717032"/>
              <a:ext cx="792090" cy="1440160"/>
            </a:xfrm>
            <a:prstGeom prst="upArrow">
              <a:avLst/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180-Grad-Pfeil 8"/>
            <p:cNvSpPr/>
            <p:nvPr/>
          </p:nvSpPr>
          <p:spPr>
            <a:xfrm flipH="1">
              <a:off x="4616764" y="692696"/>
              <a:ext cx="3483627" cy="4239921"/>
            </a:xfrm>
            <a:prstGeom prst="uturnArrow">
              <a:avLst>
                <a:gd name="adj1" fmla="val 31585"/>
                <a:gd name="adj2" fmla="val 24098"/>
                <a:gd name="adj3" fmla="val 25268"/>
                <a:gd name="adj4" fmla="val 37088"/>
                <a:gd name="adj5" fmla="val 65013"/>
              </a:avLst>
            </a:prstGeom>
            <a:solidFill>
              <a:srgbClr val="FFC00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593160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7565930" y="299887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 smtClean="0">
                <a:latin typeface="Arial Black" panose="020B0A04020102020204" pitchFamily="34" charset="0"/>
              </a:rPr>
              <a:t>3-303</a:t>
            </a:r>
            <a:endParaRPr lang="de-DE" sz="3200" dirty="0">
              <a:latin typeface="Arial Black" panose="020B0A04020102020204" pitchFamily="34" charset="0"/>
            </a:endParaRPr>
          </a:p>
        </p:txBody>
      </p:sp>
      <p:sp>
        <p:nvSpPr>
          <p:cNvPr id="10" name="Legende mit Pfeil nach oben 9"/>
          <p:cNvSpPr/>
          <p:nvPr/>
        </p:nvSpPr>
        <p:spPr>
          <a:xfrm>
            <a:off x="719572" y="298996"/>
            <a:ext cx="7704856" cy="6260008"/>
          </a:xfrm>
          <a:prstGeom prst="upArrowCallout">
            <a:avLst>
              <a:gd name="adj1" fmla="val 29864"/>
              <a:gd name="adj2" fmla="val 29855"/>
              <a:gd name="adj3" fmla="val 17298"/>
              <a:gd name="adj4" fmla="val 66483"/>
            </a:avLst>
          </a:prstGeom>
          <a:solidFill>
            <a:srgbClr val="FFC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6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Anhalten</a:t>
            </a:r>
          </a:p>
          <a:p>
            <a:pPr algn="ctr"/>
            <a:r>
              <a:rPr lang="de-DE" sz="72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Steh</a:t>
            </a:r>
          </a:p>
          <a:p>
            <a:pPr algn="ctr"/>
            <a:r>
              <a:rPr lang="de-DE" sz="6600" dirty="0">
                <a:solidFill>
                  <a:schemeClr val="tx1"/>
                </a:solidFill>
                <a:latin typeface="Arial Black" panose="020B0A04020102020204" pitchFamily="34" charset="0"/>
              </a:rPr>
              <a:t>u</a:t>
            </a:r>
            <a:r>
              <a:rPr lang="de-DE" sz="66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 Hund herum</a:t>
            </a:r>
            <a:endParaRPr lang="de-DE" sz="66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07340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Bildschirmpräsentation (4:3)</PresentationFormat>
  <Paragraphs>416</Paragraphs>
  <Slides>112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112</vt:i4>
      </vt:variant>
    </vt:vector>
  </HeadingPairs>
  <TitlesOfParts>
    <vt:vector size="113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2015-02-25T15:27:55Z</dcterms:created>
  <dcterms:modified xsi:type="dcterms:W3CDTF">2015-02-25T15:28:05Z</dcterms:modified>
</cp:coreProperties>
</file>